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1.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5.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6.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7.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18.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9.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20.xml" ContentType="application/vnd.openxmlformats-officedocument.theme+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1.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22.xml" ContentType="application/vnd.openxmlformats-officedocument.theme+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theme/theme23.xml" ContentType="application/vnd.openxmlformats-officedocument.theme+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theme/theme24.xml" ContentType="application/vnd.openxmlformats-officedocument.theme+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25.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theme/theme26.xml" ContentType="application/vnd.openxmlformats-officedocument.theme+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theme/theme27.xml" ContentType="application/vnd.openxmlformats-officedocument.theme+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theme/theme28.xml" ContentType="application/vnd.openxmlformats-officedocument.theme+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theme/theme29.xml" ContentType="application/vnd.openxmlformats-officedocument.theme+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theme/theme30.xml" ContentType="application/vnd.openxmlformats-officedocument.theme+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theme/theme31.xml" ContentType="application/vnd.openxmlformats-officedocument.theme+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theme/theme32.xml" ContentType="application/vnd.openxmlformats-officedocument.theme+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theme/theme33.xml" ContentType="application/vnd.openxmlformats-officedocument.theme+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theme/theme34.xml" ContentType="application/vnd.openxmlformats-officedocument.theme+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theme/theme35.xml" ContentType="application/vnd.openxmlformats-officedocument.theme+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theme/theme36.xml" ContentType="application/vnd.openxmlformats-officedocument.theme+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theme/theme37.xml" ContentType="application/vnd.openxmlformats-officedocument.theme+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theme/theme38.xml" ContentType="application/vnd.openxmlformats-officedocument.theme+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theme/theme39.xml" ContentType="application/vnd.openxmlformats-officedocument.theme+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theme/theme40.xml" ContentType="application/vnd.openxmlformats-officedocument.theme+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theme/theme41.xml" ContentType="application/vnd.openxmlformats-officedocument.theme+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theme/theme42.xml" ContentType="application/vnd.openxmlformats-officedocument.theme+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theme/theme43.xml" ContentType="application/vnd.openxmlformats-officedocument.theme+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theme/theme44.xml" ContentType="application/vnd.openxmlformats-officedocument.theme+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theme/theme45.xml" ContentType="application/vnd.openxmlformats-officedocument.theme+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theme/theme46.xml" ContentType="application/vnd.openxmlformats-officedocument.theme+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theme/theme47.xml" ContentType="application/vnd.openxmlformats-officedocument.theme+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theme/theme48.xml" ContentType="application/vnd.openxmlformats-officedocument.theme+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theme/theme49.xml" ContentType="application/vnd.openxmlformats-officedocument.theme+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theme/theme50.xml" ContentType="application/vnd.openxmlformats-officedocument.theme+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theme/theme51.xml" ContentType="application/vnd.openxmlformats-officedocument.theme+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theme/theme52.xml" ContentType="application/vnd.openxmlformats-officedocument.theme+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theme/theme53.xml" ContentType="application/vnd.openxmlformats-officedocument.theme+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theme/theme54.xml" ContentType="application/vnd.openxmlformats-officedocument.theme+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0.xml" ContentType="application/vnd.openxmlformats-officedocument.presentationml.slideLayout+xml"/>
  <Override PartName="/ppt/theme/theme55.xml" ContentType="application/vnd.openxmlformats-officedocument.theme+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theme/theme56.xml" ContentType="application/vnd.openxmlformats-officedocument.theme+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0.xml" ContentType="application/vnd.openxmlformats-officedocument.presentationml.slideLayout+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theme/theme57.xml" ContentType="application/vnd.openxmlformats-officedocument.theme+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slideLayouts/slideLayout1899.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slideLayouts/slideLayout1909.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slideLayouts/slideLayout1949.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theme/theme58.xml" ContentType="application/vnd.openxmlformats-officedocument.theme+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92" r:id="rId1"/>
    <p:sldMasterId id="2147484140" r:id="rId2"/>
    <p:sldMasterId id="2147484227" r:id="rId3"/>
    <p:sldMasterId id="2147484715" r:id="rId4"/>
    <p:sldMasterId id="2147484718" r:id="rId5"/>
    <p:sldMasterId id="2147484752" r:id="rId6"/>
    <p:sldMasterId id="2147484852" r:id="rId7"/>
    <p:sldMasterId id="2147484880" r:id="rId8"/>
    <p:sldMasterId id="2147484922" r:id="rId9"/>
    <p:sldMasterId id="2147484994" r:id="rId10"/>
    <p:sldMasterId id="2147485674" r:id="rId11"/>
    <p:sldMasterId id="2147485710" r:id="rId12"/>
    <p:sldMasterId id="2147485759" r:id="rId13"/>
    <p:sldMasterId id="2147485803" r:id="rId14"/>
    <p:sldMasterId id="2147485848" r:id="rId15"/>
    <p:sldMasterId id="2147486008" r:id="rId16"/>
    <p:sldMasterId id="2147486041" r:id="rId17"/>
    <p:sldMasterId id="2147486638" r:id="rId18"/>
    <p:sldMasterId id="2147486675" r:id="rId19"/>
    <p:sldMasterId id="2147486880" r:id="rId20"/>
    <p:sldMasterId id="2147486978" r:id="rId21"/>
    <p:sldMasterId id="2147487059" r:id="rId22"/>
    <p:sldMasterId id="2147487289" r:id="rId23"/>
    <p:sldMasterId id="2147487519" r:id="rId24"/>
    <p:sldMasterId id="2147487685" r:id="rId25"/>
    <p:sldMasterId id="2147487737" r:id="rId26"/>
    <p:sldMasterId id="2147487811" r:id="rId27"/>
    <p:sldMasterId id="2147487908" r:id="rId28"/>
    <p:sldMasterId id="2147488446" r:id="rId29"/>
    <p:sldMasterId id="2147488488" r:id="rId30"/>
    <p:sldMasterId id="2147488525" r:id="rId31"/>
    <p:sldMasterId id="2147488563" r:id="rId32"/>
    <p:sldMasterId id="2147488602" r:id="rId33"/>
    <p:sldMasterId id="2147488829" r:id="rId34"/>
    <p:sldMasterId id="2147488993" r:id="rId35"/>
    <p:sldMasterId id="2147489181" r:id="rId36"/>
    <p:sldMasterId id="2147489349" r:id="rId37"/>
    <p:sldMasterId id="2147489388" r:id="rId38"/>
    <p:sldMasterId id="2147489426" r:id="rId39"/>
    <p:sldMasterId id="2147489436" r:id="rId40"/>
    <p:sldMasterId id="2147489472" r:id="rId41"/>
    <p:sldMasterId id="2147489636" r:id="rId42"/>
    <p:sldMasterId id="2147489827" r:id="rId43"/>
    <p:sldMasterId id="2147489866" r:id="rId44"/>
    <p:sldMasterId id="2147489906" r:id="rId45"/>
    <p:sldMasterId id="2147489942" r:id="rId46"/>
    <p:sldMasterId id="2147489978" r:id="rId47"/>
    <p:sldMasterId id="2147489989" r:id="rId48"/>
    <p:sldMasterId id="2147490022" r:id="rId49"/>
    <p:sldMasterId id="2147490062" r:id="rId50"/>
    <p:sldMasterId id="2147490097" r:id="rId51"/>
    <p:sldMasterId id="2147490261" r:id="rId52"/>
    <p:sldMasterId id="2147491061" r:id="rId53"/>
    <p:sldMasterId id="2147491205" r:id="rId54"/>
    <p:sldMasterId id="2147491389" r:id="rId55"/>
    <p:sldMasterId id="2147491425" r:id="rId56"/>
    <p:sldMasterId id="2147491437" r:id="rId57"/>
    <p:sldMasterId id="2147491473" r:id="rId58"/>
    <p:sldMasterId id="2147491854" r:id="rId59"/>
  </p:sldMasterIdLst>
  <p:notesMasterIdLst>
    <p:notesMasterId r:id="rId66"/>
  </p:notesMasterIdLst>
  <p:handoutMasterIdLst>
    <p:handoutMasterId r:id="rId67"/>
  </p:handoutMasterIdLst>
  <p:sldIdLst>
    <p:sldId id="5163" r:id="rId60"/>
    <p:sldId id="5164" r:id="rId61"/>
    <p:sldId id="5167" r:id="rId62"/>
    <p:sldId id="141168956" r:id="rId63"/>
    <p:sldId id="2142534002" r:id="rId64"/>
    <p:sldId id="2142534004" r:id="rId65"/>
  </p:sldIdLst>
  <p:sldSz cx="9144000" cy="5143500" type="screen16x9"/>
  <p:notesSz cx="6858000" cy="9144000"/>
  <p:defaultTextStyle>
    <a:defPPr>
      <a:defRPr lang="en-US"/>
    </a:defPPr>
    <a:lvl1pPr marL="0" algn="l" defTabSz="455474" rtl="0" eaLnBrk="1" latinLnBrk="0" hangingPunct="1">
      <a:defRPr sz="1800" kern="1200">
        <a:solidFill>
          <a:schemeClr val="tx1"/>
        </a:solidFill>
        <a:latin typeface="+mn-lt"/>
        <a:ea typeface="+mn-ea"/>
        <a:cs typeface="+mn-cs"/>
      </a:defRPr>
    </a:lvl1pPr>
    <a:lvl2pPr marL="455474" algn="l" defTabSz="455474" rtl="0" eaLnBrk="1" latinLnBrk="0" hangingPunct="1">
      <a:defRPr sz="1800" kern="1200">
        <a:solidFill>
          <a:schemeClr val="tx1"/>
        </a:solidFill>
        <a:latin typeface="+mn-lt"/>
        <a:ea typeface="+mn-ea"/>
        <a:cs typeface="+mn-cs"/>
      </a:defRPr>
    </a:lvl2pPr>
    <a:lvl3pPr marL="911160" algn="l" defTabSz="455474" rtl="0" eaLnBrk="1" latinLnBrk="0" hangingPunct="1">
      <a:defRPr sz="1800" kern="1200">
        <a:solidFill>
          <a:schemeClr val="tx1"/>
        </a:solidFill>
        <a:latin typeface="+mn-lt"/>
        <a:ea typeface="+mn-ea"/>
        <a:cs typeface="+mn-cs"/>
      </a:defRPr>
    </a:lvl3pPr>
    <a:lvl4pPr marL="1366704" algn="l" defTabSz="455474" rtl="0" eaLnBrk="1" latinLnBrk="0" hangingPunct="1">
      <a:defRPr sz="1800" kern="1200">
        <a:solidFill>
          <a:schemeClr val="tx1"/>
        </a:solidFill>
        <a:latin typeface="+mn-lt"/>
        <a:ea typeface="+mn-ea"/>
        <a:cs typeface="+mn-cs"/>
      </a:defRPr>
    </a:lvl4pPr>
    <a:lvl5pPr marL="1822319" algn="l" defTabSz="455474" rtl="0" eaLnBrk="1" latinLnBrk="0" hangingPunct="1">
      <a:defRPr sz="1800" kern="1200">
        <a:solidFill>
          <a:schemeClr val="tx1"/>
        </a:solidFill>
        <a:latin typeface="+mn-lt"/>
        <a:ea typeface="+mn-ea"/>
        <a:cs typeface="+mn-cs"/>
      </a:defRPr>
    </a:lvl5pPr>
    <a:lvl6pPr marL="2277792" algn="l" defTabSz="455474" rtl="0" eaLnBrk="1" latinLnBrk="0" hangingPunct="1">
      <a:defRPr sz="1800" kern="1200">
        <a:solidFill>
          <a:schemeClr val="tx1"/>
        </a:solidFill>
        <a:latin typeface="+mn-lt"/>
        <a:ea typeface="+mn-ea"/>
        <a:cs typeface="+mn-cs"/>
      </a:defRPr>
    </a:lvl6pPr>
    <a:lvl7pPr marL="2733291" algn="l" defTabSz="455474" rtl="0" eaLnBrk="1" latinLnBrk="0" hangingPunct="1">
      <a:defRPr sz="1800" kern="1200">
        <a:solidFill>
          <a:schemeClr val="tx1"/>
        </a:solidFill>
        <a:latin typeface="+mn-lt"/>
        <a:ea typeface="+mn-ea"/>
        <a:cs typeface="+mn-cs"/>
      </a:defRPr>
    </a:lvl7pPr>
    <a:lvl8pPr marL="3188918" algn="l" defTabSz="455474" rtl="0" eaLnBrk="1" latinLnBrk="0" hangingPunct="1">
      <a:defRPr sz="1800" kern="1200">
        <a:solidFill>
          <a:schemeClr val="tx1"/>
        </a:solidFill>
        <a:latin typeface="+mn-lt"/>
        <a:ea typeface="+mn-ea"/>
        <a:cs typeface="+mn-cs"/>
      </a:defRPr>
    </a:lvl8pPr>
    <a:lvl9pPr marL="3644482" algn="l" defTabSz="4554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288" userDrawn="1">
          <p15:clr>
            <a:srgbClr val="A4A3A4"/>
          </p15:clr>
        </p15:guide>
        <p15:guide id="3" orient="horz" pos="132" userDrawn="1">
          <p15:clr>
            <a:srgbClr val="A4A3A4"/>
          </p15:clr>
        </p15:guide>
        <p15:guide id="4" pos="5472" userDrawn="1">
          <p15:clr>
            <a:srgbClr val="A4A3A4"/>
          </p15:clr>
        </p15:guide>
        <p15:guide id="5" pos="2880" userDrawn="1">
          <p15:clr>
            <a:srgbClr val="A4A3A4"/>
          </p15:clr>
        </p15:guide>
        <p15:guide id="6" orient="horz"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72C4"/>
    <a:srgbClr val="749B19"/>
    <a:srgbClr val="83A7CE"/>
    <a:srgbClr val="1D3649"/>
    <a:srgbClr val="233647"/>
    <a:srgbClr val="0088EC"/>
    <a:srgbClr val="007EDB"/>
    <a:srgbClr val="0B7838"/>
    <a:srgbClr val="94EBD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autoAdjust="0"/>
    <p:restoredTop sz="83709" autoAdjust="0"/>
  </p:normalViewPr>
  <p:slideViewPr>
    <p:cSldViewPr snapToGrid="0">
      <p:cViewPr varScale="1">
        <p:scale>
          <a:sx n="102" d="100"/>
          <a:sy n="102" d="100"/>
        </p:scale>
        <p:origin x="924" y="114"/>
      </p:cViewPr>
      <p:guideLst>
        <p:guide orient="horz" pos="300"/>
        <p:guide pos="288"/>
        <p:guide orient="horz" pos="132"/>
        <p:guide pos="5472"/>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4.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5.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handoutMaster" Target="handoutMasters/handoutMaster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3.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0B720-B4F8-47BF-AE53-B275F1F2D369}" type="doc">
      <dgm:prSet loTypeId="urn:microsoft.com/office/officeart/2005/8/layout/pyramid1" loCatId="pyramid" qsTypeId="urn:microsoft.com/office/officeart/2005/8/quickstyle/simple1" qsCatId="simple" csTypeId="urn:microsoft.com/office/officeart/2005/8/colors/accent1_5" csCatId="accent1" phldr="1"/>
      <dgm:spPr/>
    </dgm:pt>
    <dgm:pt modelId="{73F40643-3D82-469F-B5A1-0D7F94492E34}">
      <dgm:prSet phldrT="[Text]" custT="1"/>
      <dgm:spPr/>
      <dgm:t>
        <a:bodyPr lIns="0" rIns="0" anchor="b"/>
        <a:lstStyle/>
        <a:p>
          <a:r>
            <a:rPr lang="en-US" sz="1600" b="0" dirty="0">
              <a:solidFill>
                <a:schemeClr val="tx1"/>
              </a:solidFill>
              <a:latin typeface="Roboto Black" panose="02000000000000000000" pitchFamily="2" charset="0"/>
              <a:ea typeface="Roboto Black" panose="02000000000000000000" pitchFamily="2" charset="0"/>
              <a:cs typeface="Open Sans" panose="020B0606030504020204" pitchFamily="34" charset="0"/>
            </a:rPr>
            <a:t>Wisdom</a:t>
          </a:r>
          <a:endParaRPr lang="en-GB" sz="1600" b="0" dirty="0">
            <a:solidFill>
              <a:schemeClr val="tx1"/>
            </a:solidFill>
            <a:latin typeface="Roboto Black" panose="02000000000000000000" pitchFamily="2" charset="0"/>
            <a:ea typeface="Roboto Black" panose="02000000000000000000" pitchFamily="2" charset="0"/>
            <a:cs typeface="Open Sans" panose="020B0606030504020204" pitchFamily="34" charset="0"/>
          </a:endParaRPr>
        </a:p>
      </dgm:t>
    </dgm:pt>
    <dgm:pt modelId="{B4AF925C-9782-4294-8D84-AD6223E5D061}" type="parTrans" cxnId="{BE984632-F2AB-4E49-9D53-517446947AF4}">
      <dgm:prSet/>
      <dgm:spPr/>
      <dgm:t>
        <a:bodyPr/>
        <a:lstStyle/>
        <a:p>
          <a:endParaRPr lang="en-GB" sz="1600" b="0">
            <a:solidFill>
              <a:schemeClr val="bg1"/>
            </a:solidFill>
            <a:latin typeface="Roboto Black" panose="02000000000000000000" pitchFamily="2" charset="0"/>
            <a:ea typeface="Roboto Black" panose="02000000000000000000" pitchFamily="2" charset="0"/>
            <a:cs typeface="Open Sans" panose="020B0606030504020204" pitchFamily="34" charset="0"/>
          </a:endParaRPr>
        </a:p>
      </dgm:t>
    </dgm:pt>
    <dgm:pt modelId="{DC7E5585-03C5-47D3-8A2D-0B90C2E54804}" type="sibTrans" cxnId="{BE984632-F2AB-4E49-9D53-517446947AF4}">
      <dgm:prSet/>
      <dgm:spPr/>
      <dgm:t>
        <a:bodyPr/>
        <a:lstStyle/>
        <a:p>
          <a:endParaRPr lang="en-GB" sz="1600" b="0">
            <a:solidFill>
              <a:schemeClr val="bg1"/>
            </a:solidFill>
            <a:latin typeface="Roboto Black" panose="02000000000000000000" pitchFamily="2" charset="0"/>
            <a:ea typeface="Roboto Black" panose="02000000000000000000" pitchFamily="2" charset="0"/>
            <a:cs typeface="Open Sans" panose="020B0606030504020204" pitchFamily="34" charset="0"/>
          </a:endParaRPr>
        </a:p>
      </dgm:t>
    </dgm:pt>
    <dgm:pt modelId="{E6281728-2880-422C-A6A5-D00030B2F413}">
      <dgm:prSet phldrT="[Text]" custT="1"/>
      <dgm:spPr/>
      <dgm:t>
        <a:bodyPr lIns="0" rIns="0" anchor="b"/>
        <a:lstStyle/>
        <a:p>
          <a:r>
            <a:rPr lang="en-US" sz="1600" b="0" dirty="0">
              <a:solidFill>
                <a:schemeClr val="tx1"/>
              </a:solidFill>
              <a:latin typeface="Roboto Black" panose="02000000000000000000" pitchFamily="2" charset="0"/>
              <a:ea typeface="Roboto Black" panose="02000000000000000000" pitchFamily="2" charset="0"/>
              <a:cs typeface="Open Sans" panose="020B0606030504020204" pitchFamily="34" charset="0"/>
            </a:rPr>
            <a:t>Knowledge</a:t>
          </a:r>
          <a:endParaRPr lang="en-GB" sz="1600" b="0" dirty="0">
            <a:solidFill>
              <a:schemeClr val="tx1"/>
            </a:solidFill>
            <a:latin typeface="Roboto Black" panose="02000000000000000000" pitchFamily="2" charset="0"/>
            <a:ea typeface="Roboto Black" panose="02000000000000000000" pitchFamily="2" charset="0"/>
            <a:cs typeface="Open Sans" panose="020B0606030504020204" pitchFamily="34" charset="0"/>
          </a:endParaRPr>
        </a:p>
      </dgm:t>
    </dgm:pt>
    <dgm:pt modelId="{4973D7D1-877B-401F-9AEC-C8D9A78B5882}" type="parTrans" cxnId="{FA317619-6EFD-4E72-B0FE-D0C719C72759}">
      <dgm:prSet/>
      <dgm:spPr/>
      <dgm:t>
        <a:bodyPr/>
        <a:lstStyle/>
        <a:p>
          <a:endParaRPr lang="en-GB" sz="1600" b="0">
            <a:solidFill>
              <a:schemeClr val="bg1"/>
            </a:solidFill>
            <a:latin typeface="Roboto Black" panose="02000000000000000000" pitchFamily="2" charset="0"/>
            <a:ea typeface="Roboto Black" panose="02000000000000000000" pitchFamily="2" charset="0"/>
            <a:cs typeface="Open Sans" panose="020B0606030504020204" pitchFamily="34" charset="0"/>
          </a:endParaRPr>
        </a:p>
      </dgm:t>
    </dgm:pt>
    <dgm:pt modelId="{DDAD2E7E-D1B8-4B4E-B83A-85D7F8FD5BEB}" type="sibTrans" cxnId="{FA317619-6EFD-4E72-B0FE-D0C719C72759}">
      <dgm:prSet/>
      <dgm:spPr/>
      <dgm:t>
        <a:bodyPr/>
        <a:lstStyle/>
        <a:p>
          <a:endParaRPr lang="en-GB" sz="1600" b="0">
            <a:solidFill>
              <a:schemeClr val="bg1"/>
            </a:solidFill>
            <a:latin typeface="Roboto Black" panose="02000000000000000000" pitchFamily="2" charset="0"/>
            <a:ea typeface="Roboto Black" panose="02000000000000000000" pitchFamily="2" charset="0"/>
            <a:cs typeface="Open Sans" panose="020B0606030504020204" pitchFamily="34" charset="0"/>
          </a:endParaRPr>
        </a:p>
      </dgm:t>
    </dgm:pt>
    <dgm:pt modelId="{96892AD1-C5EF-4DF9-A5E1-CF6095C75D04}">
      <dgm:prSet phldrT="[Text]" custT="1"/>
      <dgm:spPr/>
      <dgm:t>
        <a:bodyPr lIns="0" rIns="0" anchor="b"/>
        <a:lstStyle/>
        <a:p>
          <a:r>
            <a:rPr lang="en-US" sz="1600" b="0" dirty="0">
              <a:solidFill>
                <a:schemeClr val="tx1"/>
              </a:solidFill>
              <a:latin typeface="Roboto Black" panose="02000000000000000000" pitchFamily="2" charset="0"/>
              <a:ea typeface="Roboto Black" panose="02000000000000000000" pitchFamily="2" charset="0"/>
              <a:cs typeface="Open Sans" panose="020B0606030504020204" pitchFamily="34" charset="0"/>
            </a:rPr>
            <a:t>Information</a:t>
          </a:r>
          <a:endParaRPr lang="en-GB" sz="1600" b="0" dirty="0">
            <a:solidFill>
              <a:schemeClr val="tx1"/>
            </a:solidFill>
            <a:latin typeface="Roboto Black" panose="02000000000000000000" pitchFamily="2" charset="0"/>
            <a:ea typeface="Roboto Black" panose="02000000000000000000" pitchFamily="2" charset="0"/>
            <a:cs typeface="Open Sans" panose="020B0606030504020204" pitchFamily="34" charset="0"/>
          </a:endParaRPr>
        </a:p>
      </dgm:t>
    </dgm:pt>
    <dgm:pt modelId="{76AA16DF-49C7-4155-B22F-9A440A407366}" type="parTrans" cxnId="{9449FAF9-BB5D-4B1E-BCFE-7AD0EFFE5327}">
      <dgm:prSet/>
      <dgm:spPr/>
      <dgm:t>
        <a:bodyPr/>
        <a:lstStyle/>
        <a:p>
          <a:endParaRPr lang="en-GB" sz="1600" b="0">
            <a:solidFill>
              <a:schemeClr val="bg1"/>
            </a:solidFill>
            <a:latin typeface="Roboto Black" panose="02000000000000000000" pitchFamily="2" charset="0"/>
            <a:ea typeface="Roboto Black" panose="02000000000000000000" pitchFamily="2" charset="0"/>
            <a:cs typeface="Open Sans" panose="020B0606030504020204" pitchFamily="34" charset="0"/>
          </a:endParaRPr>
        </a:p>
      </dgm:t>
    </dgm:pt>
    <dgm:pt modelId="{6BA08A7E-BF58-4225-A86F-01A39EE15FC1}" type="sibTrans" cxnId="{9449FAF9-BB5D-4B1E-BCFE-7AD0EFFE5327}">
      <dgm:prSet/>
      <dgm:spPr/>
      <dgm:t>
        <a:bodyPr/>
        <a:lstStyle/>
        <a:p>
          <a:endParaRPr lang="en-GB" sz="1600" b="0">
            <a:solidFill>
              <a:schemeClr val="bg1"/>
            </a:solidFill>
            <a:latin typeface="Roboto Black" panose="02000000000000000000" pitchFamily="2" charset="0"/>
            <a:ea typeface="Roboto Black" panose="02000000000000000000" pitchFamily="2" charset="0"/>
            <a:cs typeface="Open Sans" panose="020B0606030504020204" pitchFamily="34" charset="0"/>
          </a:endParaRPr>
        </a:p>
      </dgm:t>
    </dgm:pt>
    <dgm:pt modelId="{78B4BDFB-15A1-4756-AF1B-542A11D175C5}">
      <dgm:prSet phldrT="[Text]" custT="1"/>
      <dgm:spPr/>
      <dgm:t>
        <a:bodyPr lIns="0" rIns="0" anchor="b"/>
        <a:lstStyle/>
        <a:p>
          <a:r>
            <a:rPr lang="en-US" sz="1600" b="0" dirty="0">
              <a:solidFill>
                <a:schemeClr val="tx1"/>
              </a:solidFill>
              <a:latin typeface="Roboto Black" panose="02000000000000000000" pitchFamily="2" charset="0"/>
              <a:ea typeface="Roboto Black" panose="02000000000000000000" pitchFamily="2" charset="0"/>
              <a:cs typeface="Open Sans" panose="020B0606030504020204" pitchFamily="34" charset="0"/>
            </a:rPr>
            <a:t>Data (Structured/Unstructured)</a:t>
          </a:r>
          <a:endParaRPr lang="en-GB" sz="1600" b="0" dirty="0">
            <a:solidFill>
              <a:schemeClr val="tx1"/>
            </a:solidFill>
            <a:latin typeface="Roboto Black" panose="02000000000000000000" pitchFamily="2" charset="0"/>
            <a:ea typeface="Roboto Black" panose="02000000000000000000" pitchFamily="2" charset="0"/>
            <a:cs typeface="Open Sans" panose="020B0606030504020204" pitchFamily="34" charset="0"/>
          </a:endParaRPr>
        </a:p>
      </dgm:t>
    </dgm:pt>
    <dgm:pt modelId="{4BC70C89-AA2E-4820-A11E-B721BEC40E90}" type="parTrans" cxnId="{453129F9-DB4F-435F-827F-409478F1D232}">
      <dgm:prSet/>
      <dgm:spPr/>
      <dgm:t>
        <a:bodyPr/>
        <a:lstStyle/>
        <a:p>
          <a:endParaRPr lang="en-GB" sz="1600" b="0">
            <a:solidFill>
              <a:schemeClr val="bg1"/>
            </a:solidFill>
            <a:latin typeface="Roboto Black" panose="02000000000000000000" pitchFamily="2" charset="0"/>
            <a:ea typeface="Roboto Black" panose="02000000000000000000" pitchFamily="2" charset="0"/>
            <a:cs typeface="Open Sans" panose="020B0606030504020204" pitchFamily="34" charset="0"/>
          </a:endParaRPr>
        </a:p>
      </dgm:t>
    </dgm:pt>
    <dgm:pt modelId="{E00EC157-0EB6-4BF6-BFB6-BCB93CD37035}" type="sibTrans" cxnId="{453129F9-DB4F-435F-827F-409478F1D232}">
      <dgm:prSet/>
      <dgm:spPr/>
      <dgm:t>
        <a:bodyPr/>
        <a:lstStyle/>
        <a:p>
          <a:endParaRPr lang="en-GB" sz="1600" b="0">
            <a:solidFill>
              <a:schemeClr val="bg1"/>
            </a:solidFill>
            <a:latin typeface="Roboto Black" panose="02000000000000000000" pitchFamily="2" charset="0"/>
            <a:ea typeface="Roboto Black" panose="02000000000000000000" pitchFamily="2" charset="0"/>
            <a:cs typeface="Open Sans" panose="020B0606030504020204" pitchFamily="34" charset="0"/>
          </a:endParaRPr>
        </a:p>
      </dgm:t>
    </dgm:pt>
    <dgm:pt modelId="{DB67D028-4F6D-45BE-AF2B-BA3BA32E7B3B}" type="pres">
      <dgm:prSet presAssocID="{3720B720-B4F8-47BF-AE53-B275F1F2D369}" presName="Name0" presStyleCnt="0">
        <dgm:presLayoutVars>
          <dgm:dir/>
          <dgm:animLvl val="lvl"/>
          <dgm:resizeHandles val="exact"/>
        </dgm:presLayoutVars>
      </dgm:prSet>
      <dgm:spPr/>
    </dgm:pt>
    <dgm:pt modelId="{9AAE0375-6216-4BB3-A197-7B2EA67DAAF4}" type="pres">
      <dgm:prSet presAssocID="{73F40643-3D82-469F-B5A1-0D7F94492E34}" presName="Name8" presStyleCnt="0"/>
      <dgm:spPr/>
    </dgm:pt>
    <dgm:pt modelId="{81213310-BAB0-477F-8CC8-8110709AE18B}" type="pres">
      <dgm:prSet presAssocID="{73F40643-3D82-469F-B5A1-0D7F94492E34}" presName="level" presStyleLbl="node1" presStyleIdx="0" presStyleCnt="4">
        <dgm:presLayoutVars>
          <dgm:chMax val="1"/>
          <dgm:bulletEnabled val="1"/>
        </dgm:presLayoutVars>
      </dgm:prSet>
      <dgm:spPr/>
      <dgm:t>
        <a:bodyPr/>
        <a:lstStyle/>
        <a:p>
          <a:endParaRPr lang="en-US"/>
        </a:p>
      </dgm:t>
    </dgm:pt>
    <dgm:pt modelId="{7C109E27-C936-4741-9B9D-7719F4ADA003}" type="pres">
      <dgm:prSet presAssocID="{73F40643-3D82-469F-B5A1-0D7F94492E34}" presName="levelTx" presStyleLbl="revTx" presStyleIdx="0" presStyleCnt="0">
        <dgm:presLayoutVars>
          <dgm:chMax val="1"/>
          <dgm:bulletEnabled val="1"/>
        </dgm:presLayoutVars>
      </dgm:prSet>
      <dgm:spPr/>
      <dgm:t>
        <a:bodyPr/>
        <a:lstStyle/>
        <a:p>
          <a:endParaRPr lang="en-US"/>
        </a:p>
      </dgm:t>
    </dgm:pt>
    <dgm:pt modelId="{6FB0DF6F-1C4F-412F-9EA1-BE3E3BA582FE}" type="pres">
      <dgm:prSet presAssocID="{E6281728-2880-422C-A6A5-D00030B2F413}" presName="Name8" presStyleCnt="0"/>
      <dgm:spPr/>
    </dgm:pt>
    <dgm:pt modelId="{737F02B4-C2CF-45AE-A840-DFEDBEE97CA6}" type="pres">
      <dgm:prSet presAssocID="{E6281728-2880-422C-A6A5-D00030B2F413}" presName="level" presStyleLbl="node1" presStyleIdx="1" presStyleCnt="4">
        <dgm:presLayoutVars>
          <dgm:chMax val="1"/>
          <dgm:bulletEnabled val="1"/>
        </dgm:presLayoutVars>
      </dgm:prSet>
      <dgm:spPr/>
      <dgm:t>
        <a:bodyPr/>
        <a:lstStyle/>
        <a:p>
          <a:endParaRPr lang="en-US"/>
        </a:p>
      </dgm:t>
    </dgm:pt>
    <dgm:pt modelId="{4A5F8654-CDAF-4FDC-813E-D8F49E4D6910}" type="pres">
      <dgm:prSet presAssocID="{E6281728-2880-422C-A6A5-D00030B2F413}" presName="levelTx" presStyleLbl="revTx" presStyleIdx="0" presStyleCnt="0">
        <dgm:presLayoutVars>
          <dgm:chMax val="1"/>
          <dgm:bulletEnabled val="1"/>
        </dgm:presLayoutVars>
      </dgm:prSet>
      <dgm:spPr/>
      <dgm:t>
        <a:bodyPr/>
        <a:lstStyle/>
        <a:p>
          <a:endParaRPr lang="en-US"/>
        </a:p>
      </dgm:t>
    </dgm:pt>
    <dgm:pt modelId="{E8DE1B5D-B832-4AD2-9E2A-F6BEDE1FB495}" type="pres">
      <dgm:prSet presAssocID="{96892AD1-C5EF-4DF9-A5E1-CF6095C75D04}" presName="Name8" presStyleCnt="0"/>
      <dgm:spPr/>
    </dgm:pt>
    <dgm:pt modelId="{5A4E9CAC-522A-47B7-A3C4-04D27599BF9D}" type="pres">
      <dgm:prSet presAssocID="{96892AD1-C5EF-4DF9-A5E1-CF6095C75D04}" presName="level" presStyleLbl="node1" presStyleIdx="2" presStyleCnt="4">
        <dgm:presLayoutVars>
          <dgm:chMax val="1"/>
          <dgm:bulletEnabled val="1"/>
        </dgm:presLayoutVars>
      </dgm:prSet>
      <dgm:spPr/>
      <dgm:t>
        <a:bodyPr/>
        <a:lstStyle/>
        <a:p>
          <a:endParaRPr lang="en-US"/>
        </a:p>
      </dgm:t>
    </dgm:pt>
    <dgm:pt modelId="{FD2D9918-67B4-4096-A1AF-ABD3C7B14B20}" type="pres">
      <dgm:prSet presAssocID="{96892AD1-C5EF-4DF9-A5E1-CF6095C75D04}" presName="levelTx" presStyleLbl="revTx" presStyleIdx="0" presStyleCnt="0">
        <dgm:presLayoutVars>
          <dgm:chMax val="1"/>
          <dgm:bulletEnabled val="1"/>
        </dgm:presLayoutVars>
      </dgm:prSet>
      <dgm:spPr/>
      <dgm:t>
        <a:bodyPr/>
        <a:lstStyle/>
        <a:p>
          <a:endParaRPr lang="en-US"/>
        </a:p>
      </dgm:t>
    </dgm:pt>
    <dgm:pt modelId="{80B324CD-DD7F-4BD7-B32C-A66AC9FD105A}" type="pres">
      <dgm:prSet presAssocID="{78B4BDFB-15A1-4756-AF1B-542A11D175C5}" presName="Name8" presStyleCnt="0"/>
      <dgm:spPr/>
    </dgm:pt>
    <dgm:pt modelId="{51B88FF4-2629-4E5B-9B48-F6F1806412F7}" type="pres">
      <dgm:prSet presAssocID="{78B4BDFB-15A1-4756-AF1B-542A11D175C5}" presName="level" presStyleLbl="node1" presStyleIdx="3" presStyleCnt="4">
        <dgm:presLayoutVars>
          <dgm:chMax val="1"/>
          <dgm:bulletEnabled val="1"/>
        </dgm:presLayoutVars>
      </dgm:prSet>
      <dgm:spPr/>
      <dgm:t>
        <a:bodyPr/>
        <a:lstStyle/>
        <a:p>
          <a:endParaRPr lang="en-US"/>
        </a:p>
      </dgm:t>
    </dgm:pt>
    <dgm:pt modelId="{A07E83AD-D54F-4793-99E0-A542C7452951}" type="pres">
      <dgm:prSet presAssocID="{78B4BDFB-15A1-4756-AF1B-542A11D175C5}" presName="levelTx" presStyleLbl="revTx" presStyleIdx="0" presStyleCnt="0">
        <dgm:presLayoutVars>
          <dgm:chMax val="1"/>
          <dgm:bulletEnabled val="1"/>
        </dgm:presLayoutVars>
      </dgm:prSet>
      <dgm:spPr/>
      <dgm:t>
        <a:bodyPr/>
        <a:lstStyle/>
        <a:p>
          <a:endParaRPr lang="en-US"/>
        </a:p>
      </dgm:t>
    </dgm:pt>
  </dgm:ptLst>
  <dgm:cxnLst>
    <dgm:cxn modelId="{2E31B717-7327-4BE3-B622-EABDF50FEFF2}" type="presOf" srcId="{96892AD1-C5EF-4DF9-A5E1-CF6095C75D04}" destId="{FD2D9918-67B4-4096-A1AF-ABD3C7B14B20}" srcOrd="1" destOrd="0" presId="urn:microsoft.com/office/officeart/2005/8/layout/pyramid1"/>
    <dgm:cxn modelId="{FA317619-6EFD-4E72-B0FE-D0C719C72759}" srcId="{3720B720-B4F8-47BF-AE53-B275F1F2D369}" destId="{E6281728-2880-422C-A6A5-D00030B2F413}" srcOrd="1" destOrd="0" parTransId="{4973D7D1-877B-401F-9AEC-C8D9A78B5882}" sibTransId="{DDAD2E7E-D1B8-4B4E-B83A-85D7F8FD5BEB}"/>
    <dgm:cxn modelId="{0EA4B658-E6F0-475E-B9A7-A7ED11185DEA}" type="presOf" srcId="{96892AD1-C5EF-4DF9-A5E1-CF6095C75D04}" destId="{5A4E9CAC-522A-47B7-A3C4-04D27599BF9D}" srcOrd="0" destOrd="0" presId="urn:microsoft.com/office/officeart/2005/8/layout/pyramid1"/>
    <dgm:cxn modelId="{C2F9BAD1-AEA3-4880-88A6-3C0282EF6D5B}" type="presOf" srcId="{78B4BDFB-15A1-4756-AF1B-542A11D175C5}" destId="{51B88FF4-2629-4E5B-9B48-F6F1806412F7}" srcOrd="0" destOrd="0" presId="urn:microsoft.com/office/officeart/2005/8/layout/pyramid1"/>
    <dgm:cxn modelId="{DB3AD212-00CD-4ABE-A1AB-7F05097B2C68}" type="presOf" srcId="{E6281728-2880-422C-A6A5-D00030B2F413}" destId="{4A5F8654-CDAF-4FDC-813E-D8F49E4D6910}" srcOrd="1" destOrd="0" presId="urn:microsoft.com/office/officeart/2005/8/layout/pyramid1"/>
    <dgm:cxn modelId="{F110EEFA-DBBA-4994-A691-147D75FF58D2}" type="presOf" srcId="{73F40643-3D82-469F-B5A1-0D7F94492E34}" destId="{81213310-BAB0-477F-8CC8-8110709AE18B}" srcOrd="0" destOrd="0" presId="urn:microsoft.com/office/officeart/2005/8/layout/pyramid1"/>
    <dgm:cxn modelId="{9449FAF9-BB5D-4B1E-BCFE-7AD0EFFE5327}" srcId="{3720B720-B4F8-47BF-AE53-B275F1F2D369}" destId="{96892AD1-C5EF-4DF9-A5E1-CF6095C75D04}" srcOrd="2" destOrd="0" parTransId="{76AA16DF-49C7-4155-B22F-9A440A407366}" sibTransId="{6BA08A7E-BF58-4225-A86F-01A39EE15FC1}"/>
    <dgm:cxn modelId="{04CD9455-7988-4145-89FB-E66A47DF9612}" type="presOf" srcId="{E6281728-2880-422C-A6A5-D00030B2F413}" destId="{737F02B4-C2CF-45AE-A840-DFEDBEE97CA6}" srcOrd="0" destOrd="0" presId="urn:microsoft.com/office/officeart/2005/8/layout/pyramid1"/>
    <dgm:cxn modelId="{453129F9-DB4F-435F-827F-409478F1D232}" srcId="{3720B720-B4F8-47BF-AE53-B275F1F2D369}" destId="{78B4BDFB-15A1-4756-AF1B-542A11D175C5}" srcOrd="3" destOrd="0" parTransId="{4BC70C89-AA2E-4820-A11E-B721BEC40E90}" sibTransId="{E00EC157-0EB6-4BF6-BFB6-BCB93CD37035}"/>
    <dgm:cxn modelId="{BE984632-F2AB-4E49-9D53-517446947AF4}" srcId="{3720B720-B4F8-47BF-AE53-B275F1F2D369}" destId="{73F40643-3D82-469F-B5A1-0D7F94492E34}" srcOrd="0" destOrd="0" parTransId="{B4AF925C-9782-4294-8D84-AD6223E5D061}" sibTransId="{DC7E5585-03C5-47D3-8A2D-0B90C2E54804}"/>
    <dgm:cxn modelId="{1EC633E3-2300-4808-9EB3-08674EE5185F}" type="presOf" srcId="{73F40643-3D82-469F-B5A1-0D7F94492E34}" destId="{7C109E27-C936-4741-9B9D-7719F4ADA003}" srcOrd="1" destOrd="0" presId="urn:microsoft.com/office/officeart/2005/8/layout/pyramid1"/>
    <dgm:cxn modelId="{6FB21A84-D79A-4186-B8DE-7BAF5DC97F92}" type="presOf" srcId="{78B4BDFB-15A1-4756-AF1B-542A11D175C5}" destId="{A07E83AD-D54F-4793-99E0-A542C7452951}" srcOrd="1" destOrd="0" presId="urn:microsoft.com/office/officeart/2005/8/layout/pyramid1"/>
    <dgm:cxn modelId="{3FBDE9FC-8B6B-4937-87C5-B75C37FE8F48}" type="presOf" srcId="{3720B720-B4F8-47BF-AE53-B275F1F2D369}" destId="{DB67D028-4F6D-45BE-AF2B-BA3BA32E7B3B}" srcOrd="0" destOrd="0" presId="urn:microsoft.com/office/officeart/2005/8/layout/pyramid1"/>
    <dgm:cxn modelId="{ED29DB99-C7D8-4D87-95EB-2864F8A7A686}" type="presParOf" srcId="{DB67D028-4F6D-45BE-AF2B-BA3BA32E7B3B}" destId="{9AAE0375-6216-4BB3-A197-7B2EA67DAAF4}" srcOrd="0" destOrd="0" presId="urn:microsoft.com/office/officeart/2005/8/layout/pyramid1"/>
    <dgm:cxn modelId="{667A3C1B-5187-4183-9185-29836FA8C419}" type="presParOf" srcId="{9AAE0375-6216-4BB3-A197-7B2EA67DAAF4}" destId="{81213310-BAB0-477F-8CC8-8110709AE18B}" srcOrd="0" destOrd="0" presId="urn:microsoft.com/office/officeart/2005/8/layout/pyramid1"/>
    <dgm:cxn modelId="{09F79953-C5D0-443C-B6C4-65D8D97E5A8B}" type="presParOf" srcId="{9AAE0375-6216-4BB3-A197-7B2EA67DAAF4}" destId="{7C109E27-C936-4741-9B9D-7719F4ADA003}" srcOrd="1" destOrd="0" presId="urn:microsoft.com/office/officeart/2005/8/layout/pyramid1"/>
    <dgm:cxn modelId="{AA43DD9D-07F7-4EC6-A939-04D6F5370402}" type="presParOf" srcId="{DB67D028-4F6D-45BE-AF2B-BA3BA32E7B3B}" destId="{6FB0DF6F-1C4F-412F-9EA1-BE3E3BA582FE}" srcOrd="1" destOrd="0" presId="urn:microsoft.com/office/officeart/2005/8/layout/pyramid1"/>
    <dgm:cxn modelId="{762F1C67-A1C0-4319-8DE6-04B348027476}" type="presParOf" srcId="{6FB0DF6F-1C4F-412F-9EA1-BE3E3BA582FE}" destId="{737F02B4-C2CF-45AE-A840-DFEDBEE97CA6}" srcOrd="0" destOrd="0" presId="urn:microsoft.com/office/officeart/2005/8/layout/pyramid1"/>
    <dgm:cxn modelId="{124FFE4B-01F1-4160-B3B8-CA3500B684F7}" type="presParOf" srcId="{6FB0DF6F-1C4F-412F-9EA1-BE3E3BA582FE}" destId="{4A5F8654-CDAF-4FDC-813E-D8F49E4D6910}" srcOrd="1" destOrd="0" presId="urn:microsoft.com/office/officeart/2005/8/layout/pyramid1"/>
    <dgm:cxn modelId="{62C21970-4F3F-4CF1-92CF-F07E6317BCB2}" type="presParOf" srcId="{DB67D028-4F6D-45BE-AF2B-BA3BA32E7B3B}" destId="{E8DE1B5D-B832-4AD2-9E2A-F6BEDE1FB495}" srcOrd="2" destOrd="0" presId="urn:microsoft.com/office/officeart/2005/8/layout/pyramid1"/>
    <dgm:cxn modelId="{D20C7F1C-C460-465A-AF20-71C8F2BE59B4}" type="presParOf" srcId="{E8DE1B5D-B832-4AD2-9E2A-F6BEDE1FB495}" destId="{5A4E9CAC-522A-47B7-A3C4-04D27599BF9D}" srcOrd="0" destOrd="0" presId="urn:microsoft.com/office/officeart/2005/8/layout/pyramid1"/>
    <dgm:cxn modelId="{6EE923C2-458F-4943-81F8-4F21B4123B5F}" type="presParOf" srcId="{E8DE1B5D-B832-4AD2-9E2A-F6BEDE1FB495}" destId="{FD2D9918-67B4-4096-A1AF-ABD3C7B14B20}" srcOrd="1" destOrd="0" presId="urn:microsoft.com/office/officeart/2005/8/layout/pyramid1"/>
    <dgm:cxn modelId="{A4B3EDFC-644B-4B3A-A1FE-C56ECA8719B2}" type="presParOf" srcId="{DB67D028-4F6D-45BE-AF2B-BA3BA32E7B3B}" destId="{80B324CD-DD7F-4BD7-B32C-A66AC9FD105A}" srcOrd="3" destOrd="0" presId="urn:microsoft.com/office/officeart/2005/8/layout/pyramid1"/>
    <dgm:cxn modelId="{4ECDBDFB-0018-4C5E-824B-F718B0C9CC43}" type="presParOf" srcId="{80B324CD-DD7F-4BD7-B32C-A66AC9FD105A}" destId="{51B88FF4-2629-4E5B-9B48-F6F1806412F7}" srcOrd="0" destOrd="0" presId="urn:microsoft.com/office/officeart/2005/8/layout/pyramid1"/>
    <dgm:cxn modelId="{0788E1A4-46FA-4059-B61A-FA2B0B2282E4}" type="presParOf" srcId="{80B324CD-DD7F-4BD7-B32C-A66AC9FD105A}" destId="{A07E83AD-D54F-4793-99E0-A542C7452951}"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A60FC0-8570-E04A-AE66-0B2ED3CCB7B1}" type="datetimeFigureOut">
              <a:rPr lang="en-US" smtClean="0"/>
              <a:t>11/5/2020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AC78A7-4B93-714F-9AEA-8AA23B214AF5}" type="slidenum">
              <a:rPr lang="en-US" smtClean="0"/>
              <a:t>‹#›</a:t>
            </a:fld>
            <a:endParaRPr lang="en-US" dirty="0"/>
          </a:p>
        </p:txBody>
      </p:sp>
    </p:spTree>
    <p:extLst>
      <p:ext uri="{BB962C8B-B14F-4D97-AF65-F5344CB8AC3E}">
        <p14:creationId xmlns:p14="http://schemas.microsoft.com/office/powerpoint/2010/main" val="25706874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AFA92B-28F9-2C4C-98F1-1CCBCFDBDF47}" type="datetimeFigureOut">
              <a:rPr lang="en-US" smtClean="0"/>
              <a:t>11/5/2020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A23C2C-3334-4B4F-92AB-A790C33FFEE9}" type="slidenum">
              <a:rPr lang="en-US" smtClean="0"/>
              <a:t>‹#›</a:t>
            </a:fld>
            <a:endParaRPr lang="en-US" dirty="0"/>
          </a:p>
        </p:txBody>
      </p:sp>
    </p:spTree>
    <p:extLst>
      <p:ext uri="{BB962C8B-B14F-4D97-AF65-F5344CB8AC3E}">
        <p14:creationId xmlns:p14="http://schemas.microsoft.com/office/powerpoint/2010/main" val="3719515706"/>
      </p:ext>
    </p:extLst>
  </p:cSld>
  <p:clrMap bg1="lt1" tx1="dk1" bg2="lt2" tx2="dk2" accent1="accent1" accent2="accent2" accent3="accent3" accent4="accent4" accent5="accent5" accent6="accent6" hlink="hlink" folHlink="folHlink"/>
  <p:hf hdr="0" ftr="0" dt="0"/>
  <p:notesStyle>
    <a:lvl1pPr marL="0" algn="l" defTabSz="455474" rtl="0" eaLnBrk="1" latinLnBrk="0" hangingPunct="1">
      <a:defRPr sz="1200" kern="1200">
        <a:solidFill>
          <a:schemeClr val="tx1"/>
        </a:solidFill>
        <a:latin typeface="+mn-lt"/>
        <a:ea typeface="+mn-ea"/>
        <a:cs typeface="+mn-cs"/>
      </a:defRPr>
    </a:lvl1pPr>
    <a:lvl2pPr marL="455474" algn="l" defTabSz="455474" rtl="0" eaLnBrk="1" latinLnBrk="0" hangingPunct="1">
      <a:defRPr sz="1200" kern="1200">
        <a:solidFill>
          <a:schemeClr val="tx1"/>
        </a:solidFill>
        <a:latin typeface="+mn-lt"/>
        <a:ea typeface="+mn-ea"/>
        <a:cs typeface="+mn-cs"/>
      </a:defRPr>
    </a:lvl2pPr>
    <a:lvl3pPr marL="911160" algn="l" defTabSz="455474" rtl="0" eaLnBrk="1" latinLnBrk="0" hangingPunct="1">
      <a:defRPr sz="1200" kern="1200">
        <a:solidFill>
          <a:schemeClr val="tx1"/>
        </a:solidFill>
        <a:latin typeface="+mn-lt"/>
        <a:ea typeface="+mn-ea"/>
        <a:cs typeface="+mn-cs"/>
      </a:defRPr>
    </a:lvl3pPr>
    <a:lvl4pPr marL="1366704" algn="l" defTabSz="455474" rtl="0" eaLnBrk="1" latinLnBrk="0" hangingPunct="1">
      <a:defRPr sz="1200" kern="1200">
        <a:solidFill>
          <a:schemeClr val="tx1"/>
        </a:solidFill>
        <a:latin typeface="+mn-lt"/>
        <a:ea typeface="+mn-ea"/>
        <a:cs typeface="+mn-cs"/>
      </a:defRPr>
    </a:lvl4pPr>
    <a:lvl5pPr marL="1822319" algn="l" defTabSz="455474" rtl="0" eaLnBrk="1" latinLnBrk="0" hangingPunct="1">
      <a:defRPr sz="1200" kern="1200">
        <a:solidFill>
          <a:schemeClr val="tx1"/>
        </a:solidFill>
        <a:latin typeface="+mn-lt"/>
        <a:ea typeface="+mn-ea"/>
        <a:cs typeface="+mn-cs"/>
      </a:defRPr>
    </a:lvl5pPr>
    <a:lvl6pPr marL="2277792" algn="l" defTabSz="455474" rtl="0" eaLnBrk="1" latinLnBrk="0" hangingPunct="1">
      <a:defRPr sz="1200" kern="1200">
        <a:solidFill>
          <a:schemeClr val="tx1"/>
        </a:solidFill>
        <a:latin typeface="+mn-lt"/>
        <a:ea typeface="+mn-ea"/>
        <a:cs typeface="+mn-cs"/>
      </a:defRPr>
    </a:lvl6pPr>
    <a:lvl7pPr marL="2733291" algn="l" defTabSz="455474" rtl="0" eaLnBrk="1" latinLnBrk="0" hangingPunct="1">
      <a:defRPr sz="1200" kern="1200">
        <a:solidFill>
          <a:schemeClr val="tx1"/>
        </a:solidFill>
        <a:latin typeface="+mn-lt"/>
        <a:ea typeface="+mn-ea"/>
        <a:cs typeface="+mn-cs"/>
      </a:defRPr>
    </a:lvl7pPr>
    <a:lvl8pPr marL="3188918" algn="l" defTabSz="455474" rtl="0" eaLnBrk="1" latinLnBrk="0" hangingPunct="1">
      <a:defRPr sz="1200" kern="1200">
        <a:solidFill>
          <a:schemeClr val="tx1"/>
        </a:solidFill>
        <a:latin typeface="+mn-lt"/>
        <a:ea typeface="+mn-ea"/>
        <a:cs typeface="+mn-cs"/>
      </a:defRPr>
    </a:lvl8pPr>
    <a:lvl9pPr marL="3644482" algn="l" defTabSz="4554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artner.com/newsroom/id/384867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x-none" dirty="0"/>
              <a:t>hat is number 1 asset in every company</a:t>
            </a:r>
          </a:p>
          <a:p>
            <a:r>
              <a:rPr lang="en-US" dirty="0"/>
              <a:t>W</a:t>
            </a:r>
            <a:r>
              <a:rPr lang="x-none" dirty="0"/>
              <a:t>hat is number 2 asset in every company</a:t>
            </a:r>
          </a:p>
          <a:p>
            <a:endParaRPr lang="x-none" dirty="0"/>
          </a:p>
        </p:txBody>
      </p:sp>
      <p:sp>
        <p:nvSpPr>
          <p:cNvPr id="4" name="Slide Number Placeholder 3"/>
          <p:cNvSpPr>
            <a:spLocks noGrp="1"/>
          </p:cNvSpPr>
          <p:nvPr>
            <p:ph type="sldNum" sz="quarter" idx="5"/>
          </p:nvPr>
        </p:nvSpPr>
        <p:spPr/>
        <p:txBody>
          <a:bodyPr/>
          <a:lstStyle/>
          <a:p>
            <a:fld id="{7CA23C2C-3334-4B4F-92AB-A790C33FFEE9}" type="slidenum">
              <a:rPr lang="en-US" smtClean="0"/>
              <a:t>1</a:t>
            </a:fld>
            <a:endParaRPr lang="en-US" dirty="0"/>
          </a:p>
        </p:txBody>
      </p:sp>
    </p:spTree>
    <p:extLst>
      <p:ext uri="{BB962C8B-B14F-4D97-AF65-F5344CB8AC3E}">
        <p14:creationId xmlns:p14="http://schemas.microsoft.com/office/powerpoint/2010/main" val="3323594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000" b="0" i="0" u="none" strike="noStrike" kern="1200" dirty="0">
                <a:solidFill>
                  <a:schemeClr val="tx1"/>
                </a:solidFill>
                <a:effectLst/>
                <a:latin typeface="+mn-lt"/>
                <a:ea typeface="+mn-ea"/>
                <a:cs typeface="+mn-cs"/>
              </a:rPr>
              <a:t>As you can see, 85% of enterprises view AI as a strategic opportunity to unlock the business value hidden in their data.</a:t>
            </a:r>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u="none" strike="noStrike" kern="1200" dirty="0">
                <a:solidFill>
                  <a:schemeClr val="tx1"/>
                </a:solidFill>
                <a:effectLst/>
                <a:latin typeface="+mn-lt"/>
                <a:ea typeface="+mn-ea"/>
                <a:cs typeface="+mn-cs"/>
              </a:rPr>
              <a:t>While most organizations are somewhere in the middle, the market is moving to insight-driven self-service analytics and transformational business models.</a:t>
            </a:r>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u="none" strike="noStrike" kern="1200" dirty="0">
                <a:solidFill>
                  <a:schemeClr val="tx1"/>
                </a:solidFill>
                <a:effectLst/>
                <a:latin typeface="+mn-lt"/>
                <a:ea typeface="+mn-ea"/>
                <a:cs typeface="+mn-cs"/>
              </a:rPr>
              <a:t>Where are you on this journey?  Once you determine your current state, the next step is to implement a strategy to reach the future state: unlocking the true value of your data. </a:t>
            </a:r>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endParaRPr lang="en-US" sz="800" b="0" i="0" dirty="0">
              <a:effectLst/>
            </a:endParaRPr>
          </a:p>
          <a:p>
            <a:pPr rtl="0" fontAlgn="base"/>
            <a:r>
              <a:rPr lang="en-US" sz="1000" b="0" i="1" u="none" strike="noStrike" kern="1200" dirty="0">
                <a:solidFill>
                  <a:schemeClr val="tx1"/>
                </a:solidFill>
                <a:effectLst/>
                <a:latin typeface="+mn-lt"/>
                <a:ea typeface="+mn-ea"/>
                <a:cs typeface="+mn-cs"/>
              </a:rPr>
              <a:t>---------------------------</a:t>
            </a:r>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1" u="none" strike="noStrike" kern="1200" dirty="0">
                <a:solidFill>
                  <a:schemeClr val="tx1"/>
                </a:solidFill>
                <a:effectLst/>
                <a:latin typeface="+mn-lt"/>
                <a:ea typeface="+mn-ea"/>
                <a:cs typeface="+mn-cs"/>
              </a:rPr>
              <a:t>Below are some stats and additional information to support the bullet points above.  If used, full source accreditation is necessary:</a:t>
            </a:r>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For a typical Fortune 1000 company, just a 10% increase in data accessibility will result in more than $65 million additional net income. (</a:t>
            </a:r>
            <a:r>
              <a:rPr lang="en-US" sz="1000" b="0" i="0" u="none" strike="noStrike" kern="1200" dirty="0" err="1">
                <a:solidFill>
                  <a:schemeClr val="tx1"/>
                </a:solidFill>
                <a:effectLst/>
                <a:latin typeface="+mn-lt"/>
                <a:ea typeface="+mn-ea"/>
                <a:cs typeface="+mn-cs"/>
              </a:rPr>
              <a:t>CIO.com</a:t>
            </a:r>
            <a:r>
              <a:rPr lang="en-US" sz="1000" b="0" i="0" u="none" strike="noStrike" kern="1200" dirty="0">
                <a:solidFill>
                  <a:schemeClr val="tx1"/>
                </a:solidFill>
                <a:effectLst/>
                <a:latin typeface="+mn-lt"/>
                <a:ea typeface="+mn-ea"/>
                <a:cs typeface="+mn-cs"/>
              </a:rPr>
              <a:t> –https://</a:t>
            </a:r>
            <a:r>
              <a:rPr lang="en-US" sz="1000" b="0" i="0" u="none" strike="noStrike" kern="1200" dirty="0" err="1">
                <a:solidFill>
                  <a:schemeClr val="tx1"/>
                </a:solidFill>
                <a:effectLst/>
                <a:latin typeface="+mn-lt"/>
                <a:ea typeface="+mn-ea"/>
                <a:cs typeface="+mn-cs"/>
              </a:rPr>
              <a:t>www.cio.com</a:t>
            </a:r>
            <a:r>
              <a:rPr lang="en-US" sz="1000" b="0" i="0" u="none" strike="noStrike" kern="1200" dirty="0">
                <a:solidFill>
                  <a:schemeClr val="tx1"/>
                </a:solidFill>
                <a:effectLst/>
                <a:latin typeface="+mn-lt"/>
                <a:ea typeface="+mn-ea"/>
                <a:cs typeface="+mn-cs"/>
              </a:rPr>
              <a:t>/article/3217020/data-management/your-data-accessibility-problem-is-costing-you-65-million.html)</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Average financial impact of poor data on businesses: US $9.7 million per year. (Gartner, as reported in Forbes Corporate Communications, May 2017 - https://</a:t>
            </a:r>
            <a:r>
              <a:rPr lang="en-US" sz="1000" b="0" i="0" u="none" strike="noStrike" kern="1200" dirty="0" err="1">
                <a:solidFill>
                  <a:schemeClr val="tx1"/>
                </a:solidFill>
                <a:effectLst/>
                <a:latin typeface="+mn-lt"/>
                <a:ea typeface="+mn-ea"/>
                <a:cs typeface="+mn-cs"/>
              </a:rPr>
              <a:t>www.forbes.com</a:t>
            </a:r>
            <a:r>
              <a:rPr lang="en-US" sz="1000" b="0" i="0" u="none" strike="noStrike" kern="1200" dirty="0">
                <a:solidFill>
                  <a:schemeClr val="tx1"/>
                </a:solidFill>
                <a:effectLst/>
                <a:latin typeface="+mn-lt"/>
                <a:ea typeface="+mn-ea"/>
                <a:cs typeface="+mn-cs"/>
              </a:rPr>
              <a:t>/sites/</a:t>
            </a:r>
            <a:r>
              <a:rPr lang="en-US" sz="1000" b="0" i="0" u="none" strike="noStrike" kern="1200" dirty="0" err="1">
                <a:solidFill>
                  <a:schemeClr val="tx1"/>
                </a:solidFill>
                <a:effectLst/>
                <a:latin typeface="+mn-lt"/>
                <a:ea typeface="+mn-ea"/>
                <a:cs typeface="+mn-cs"/>
              </a:rPr>
              <a:t>forbespr</a:t>
            </a:r>
            <a:r>
              <a:rPr lang="en-US" sz="1000" b="0" i="0" u="none" strike="noStrike" kern="1200" dirty="0">
                <a:solidFill>
                  <a:schemeClr val="tx1"/>
                </a:solidFill>
                <a:effectLst/>
                <a:latin typeface="+mn-lt"/>
                <a:ea typeface="+mn-ea"/>
                <a:cs typeface="+mn-cs"/>
              </a:rPr>
              <a:t>/2017/05/31/poor-quality-data-imposes-costs-and-risks-on-businesses-says-new-forbes-insights-report/#41047eb4452b)</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The evolving global regulatory landscape means that all businesses must establish Data Governance as a corporate discipline; this is a requirement that must be taken seriously. (</a:t>
            </a:r>
            <a:r>
              <a:rPr lang="en-US" sz="1000" b="0" i="0" u="none" strike="noStrike" kern="1200" dirty="0" err="1">
                <a:solidFill>
                  <a:schemeClr val="tx1"/>
                </a:solidFill>
                <a:effectLst/>
                <a:latin typeface="+mn-lt"/>
                <a:ea typeface="+mn-ea"/>
                <a:cs typeface="+mn-cs"/>
              </a:rPr>
              <a:t>Dataversity.net</a:t>
            </a:r>
            <a:r>
              <a:rPr lang="en-US" sz="1000" b="0" i="0" u="none" strike="noStrike" kern="1200" dirty="0">
                <a:solidFill>
                  <a:schemeClr val="tx1"/>
                </a:solidFill>
                <a:effectLst/>
                <a:latin typeface="+mn-lt"/>
                <a:ea typeface="+mn-ea"/>
                <a:cs typeface="+mn-cs"/>
              </a:rPr>
              <a:t> - http://</a:t>
            </a:r>
            <a:r>
              <a:rPr lang="en-US" sz="1000" b="0" i="0" u="none" strike="noStrike" kern="1200" dirty="0" err="1">
                <a:solidFill>
                  <a:schemeClr val="tx1"/>
                </a:solidFill>
                <a:effectLst/>
                <a:latin typeface="+mn-lt"/>
                <a:ea typeface="+mn-ea"/>
                <a:cs typeface="+mn-cs"/>
              </a:rPr>
              <a:t>www.dataversity.net</a:t>
            </a:r>
            <a:r>
              <a:rPr lang="en-US" sz="1000" b="0" i="0" u="none" strike="noStrike" kern="1200" dirty="0">
                <a:solidFill>
                  <a:schemeClr val="tx1"/>
                </a:solidFill>
                <a:effectLst/>
                <a:latin typeface="+mn-lt"/>
                <a:ea typeface="+mn-ea"/>
                <a:cs typeface="+mn-cs"/>
              </a:rPr>
              <a:t>/data-governance-trends-2018/)</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Gartner predicts that by 2019, the analytics output of business users with self-service capabilities will surpass that of professional data scientists. (Gartner - </a:t>
            </a:r>
            <a:r>
              <a:rPr lang="en-US" sz="1000" b="0" i="0" u="none" strike="noStrike" kern="1200" dirty="0">
                <a:solidFill>
                  <a:schemeClr val="tx1"/>
                </a:solidFill>
                <a:effectLst/>
                <a:latin typeface="+mn-lt"/>
                <a:ea typeface="+mn-ea"/>
                <a:cs typeface="+mn-cs"/>
                <a:hlinkClick r:id="rId3"/>
              </a:rPr>
              <a:t>https://www.gartner.com/newsroom/id/3848671</a:t>
            </a:r>
            <a:r>
              <a:rPr lang="en-US" sz="1000" b="0" i="0" u="none" strike="noStrike" kern="1200" dirty="0">
                <a:solidFill>
                  <a:schemeClr val="tx1"/>
                </a:solidFill>
                <a:effectLst/>
                <a:latin typeface="+mn-lt"/>
                <a:ea typeface="+mn-ea"/>
                <a:cs typeface="+mn-cs"/>
              </a:rPr>
              <a:t>)</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40% of companies are struggling to find and retain talent to help them uncover meaningful insights from all the data they own and collect. Applying machine learning everywhere helps businesses automatically and rapidly discover new insights, thereby expanding human capability at scale.  (https://</a:t>
            </a:r>
            <a:r>
              <a:rPr lang="en-US" sz="1000" b="0" i="0" u="none" strike="noStrike" kern="1200" dirty="0" err="1">
                <a:solidFill>
                  <a:schemeClr val="tx1"/>
                </a:solidFill>
                <a:effectLst/>
                <a:latin typeface="+mn-lt"/>
                <a:ea typeface="+mn-ea"/>
                <a:cs typeface="+mn-cs"/>
              </a:rPr>
              <a:t>www.business.com</a:t>
            </a:r>
            <a:r>
              <a:rPr lang="en-US" sz="1000" b="0" i="0" u="none" strike="noStrike" kern="1200" dirty="0">
                <a:solidFill>
                  <a:schemeClr val="tx1"/>
                </a:solidFill>
                <a:effectLst/>
                <a:latin typeface="+mn-lt"/>
                <a:ea typeface="+mn-ea"/>
                <a:cs typeface="+mn-cs"/>
              </a:rPr>
              <a:t>/articles/big-data-big-problem-coping-with-shortage-of-talent-in-data-analysis/).  </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“In 2021, AI augmentation will generate $2.9 trillion in business value and recover 6.2 billion hours of worker productivity.” (Gartner Predicts 2018 https://</a:t>
            </a:r>
            <a:r>
              <a:rPr lang="en-US" sz="1000" b="0" i="0" u="none" strike="noStrike" kern="1200" dirty="0" err="1">
                <a:solidFill>
                  <a:schemeClr val="tx1"/>
                </a:solidFill>
                <a:effectLst/>
                <a:latin typeface="+mn-lt"/>
                <a:ea typeface="+mn-ea"/>
                <a:cs typeface="+mn-cs"/>
              </a:rPr>
              <a:t>www.gartner.com</a:t>
            </a:r>
            <a:r>
              <a:rPr lang="en-US" sz="1000" b="0" i="0" u="none" strike="noStrike" kern="1200" dirty="0">
                <a:solidFill>
                  <a:schemeClr val="tx1"/>
                </a:solidFill>
                <a:effectLst/>
                <a:latin typeface="+mn-lt"/>
                <a:ea typeface="+mn-ea"/>
                <a:cs typeface="+mn-cs"/>
              </a:rPr>
              <a:t>/document/3833572) </a:t>
            </a:r>
            <a:r>
              <a:rPr lang="en-US" sz="10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2</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3217542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problem that many enterprise face is that</a:t>
            </a:r>
            <a:r>
              <a:rPr lang="en-US" sz="1200" b="1" i="0" u="none" strike="noStrike" kern="1200" dirty="0">
                <a:solidFill>
                  <a:schemeClr val="tx1"/>
                </a:solidFill>
                <a:effectLst/>
                <a:latin typeface="+mn-lt"/>
                <a:ea typeface="+mn-ea"/>
                <a:cs typeface="+mn-cs"/>
              </a:rPr>
              <a:t> 80% of data is either inaccessible untrusted or unanalyzed.</a:t>
            </a:r>
            <a:r>
              <a:rPr lang="en-US" sz="1200" b="0" i="0" kern="1200" dirty="0">
                <a:solidFill>
                  <a:schemeClr val="tx1"/>
                </a:solidFill>
                <a:effectLst/>
                <a:latin typeface="+mn-lt"/>
                <a:ea typeface="+mn-ea"/>
                <a:cs typeface="+mn-cs"/>
              </a:rPr>
              <a:t>​</a:t>
            </a:r>
            <a:endParaRPr lang="en-US" sz="1100" b="0" i="0" dirty="0">
              <a:effectLst/>
            </a:endParaRPr>
          </a:p>
          <a:p>
            <a:pPr rtl="0" fontAlgn="base"/>
            <a:r>
              <a:rPr lang="en-US" sz="1200" b="0" i="0" kern="1200" dirty="0">
                <a:solidFill>
                  <a:schemeClr val="tx1"/>
                </a:solidFill>
                <a:effectLst/>
                <a:latin typeface="+mn-lt"/>
                <a:ea typeface="+mn-ea"/>
                <a:cs typeface="+mn-cs"/>
              </a:rPr>
              <a:t>​</a:t>
            </a:r>
            <a:endParaRPr lang="en-US" sz="1100" b="0" i="0" dirty="0">
              <a:effectLst/>
            </a:endParaRPr>
          </a:p>
          <a:p>
            <a:pPr rtl="0" fontAlgn="base"/>
            <a:r>
              <a:rPr lang="en-US" sz="1200" b="0" i="0" u="none" strike="noStrike" kern="1200" dirty="0">
                <a:solidFill>
                  <a:schemeClr val="tx1"/>
                </a:solidFill>
                <a:effectLst/>
                <a:latin typeface="+mn-lt"/>
                <a:ea typeface="+mn-ea"/>
                <a:cs typeface="+mn-cs"/>
              </a:rPr>
              <a:t>According to MIT Sloan, “No amount of AI algorithmic sophistication will overcome a lack of data [architecture]…bad data is simply paralyzing.”</a:t>
            </a:r>
            <a:r>
              <a:rPr lang="en-US" sz="1200" b="0" i="0" kern="1200" dirty="0">
                <a:solidFill>
                  <a:schemeClr val="tx1"/>
                </a:solidFill>
                <a:effectLst/>
                <a:latin typeface="+mn-lt"/>
                <a:ea typeface="+mn-ea"/>
                <a:cs typeface="+mn-cs"/>
              </a:rPr>
              <a:t>​</a:t>
            </a:r>
            <a:endParaRPr lang="en-US" sz="1100" b="0" i="0" dirty="0">
              <a:effectLst/>
            </a:endParaRPr>
          </a:p>
          <a:p>
            <a:pPr rtl="0" fontAlgn="base"/>
            <a:r>
              <a:rPr lang="en-US" sz="1200" b="0" i="0" kern="1200" dirty="0">
                <a:solidFill>
                  <a:schemeClr val="tx1"/>
                </a:solidFill>
                <a:effectLst/>
                <a:latin typeface="+mn-lt"/>
                <a:ea typeface="+mn-ea"/>
                <a:cs typeface="+mn-cs"/>
              </a:rPr>
              <a:t>​</a:t>
            </a:r>
            <a:endParaRPr lang="en-US" sz="1100" b="0" i="0" dirty="0">
              <a:effectLst/>
            </a:endParaRPr>
          </a:p>
          <a:p>
            <a:pPr rtl="0" fontAlgn="base"/>
            <a:r>
              <a:rPr lang="en-US" sz="1200" b="0" i="0" u="none" strike="noStrike" kern="1200" dirty="0">
                <a:solidFill>
                  <a:schemeClr val="tx1"/>
                </a:solidFill>
                <a:effectLst/>
                <a:latin typeface="+mn-lt"/>
                <a:ea typeface="+mn-ea"/>
                <a:cs typeface="+mn-cs"/>
              </a:rPr>
              <a:t>Put simply: There is no AI without IA (information architecture).</a:t>
            </a:r>
            <a:endParaRPr lang="en-US" sz="1100" dirty="0"/>
          </a:p>
          <a:p>
            <a:endParaRPr lang="en-US" sz="1100" dirty="0"/>
          </a:p>
          <a:p>
            <a:endParaRPr lang="en-US" sz="1100" dirty="0"/>
          </a:p>
          <a:p>
            <a:endParaRPr lang="en-US" sz="1100" dirty="0"/>
          </a:p>
          <a:p>
            <a:endParaRPr lang="en-US" sz="1100" dirty="0"/>
          </a:p>
          <a:p>
            <a:pPr rtl="0" fontAlgn="base"/>
            <a:r>
              <a:rPr lang="en-US" sz="1100" b="0" i="1" u="none" strike="noStrike"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a:t>
            </a:r>
            <a:endParaRPr lang="en-US" sz="1050" b="0" i="0" dirty="0">
              <a:effectLst/>
            </a:endParaRPr>
          </a:p>
          <a:p>
            <a:pPr rtl="0" fontAlgn="base"/>
            <a:r>
              <a:rPr lang="en-US" sz="1100" b="0" i="1" u="none" strike="noStrike" kern="1200" dirty="0">
                <a:solidFill>
                  <a:schemeClr val="tx1"/>
                </a:solidFill>
                <a:effectLst/>
                <a:latin typeface="+mn-lt"/>
                <a:ea typeface="+mn-ea"/>
                <a:cs typeface="+mn-cs"/>
              </a:rPr>
              <a:t>Below are some stats and additional information to support the bullet points above.  If used, full source accreditation is necessary:</a:t>
            </a:r>
            <a:r>
              <a:rPr lang="en-US" sz="1100" b="0" i="0" kern="1200" dirty="0">
                <a:solidFill>
                  <a:schemeClr val="tx1"/>
                </a:solidFill>
                <a:effectLst/>
                <a:latin typeface="+mn-lt"/>
                <a:ea typeface="+mn-ea"/>
                <a:cs typeface="+mn-cs"/>
              </a:rPr>
              <a:t>​</a:t>
            </a:r>
          </a:p>
          <a:p>
            <a:pPr rtl="0" fontAlgn="base"/>
            <a:endParaRPr lang="en-US" sz="1050" b="0" i="0" dirty="0">
              <a:effectLst/>
            </a:endParaRPr>
          </a:p>
          <a:p>
            <a:r>
              <a:rPr lang="en-US" sz="1100" kern="1200" dirty="0">
                <a:solidFill>
                  <a:schemeClr val="tx1"/>
                </a:solidFill>
                <a:effectLst/>
                <a:latin typeface="IBM Plex Sans" panose="020B0503050000000000" pitchFamily="34" charset="0"/>
                <a:ea typeface="ＭＳ Ｐゴシック" charset="0"/>
                <a:cs typeface="ＭＳ Ｐゴシック" charset="0"/>
              </a:rPr>
              <a:t>A report by MIT Sloan compared AI goals and efforts of over 3000 business executives, managers, and analysts. Only 20% of companies surveyed have implemented AI into some of their processes. Fewer than 39% have any AI strategy at all. According to the research, companies that are not investing in AI tend to misunderstand the resources that are needed to do so:</a:t>
            </a:r>
          </a:p>
          <a:p>
            <a:endParaRPr lang="en-US" sz="1100" kern="1200" dirty="0">
              <a:solidFill>
                <a:schemeClr val="tx1"/>
              </a:solidFill>
              <a:effectLst/>
              <a:latin typeface="IBM Plex Sans" panose="020B0503050000000000" pitchFamily="34" charset="0"/>
              <a:ea typeface="ＭＳ Ｐゴシック" charset="0"/>
              <a:cs typeface="ＭＳ Ｐゴシック" charset="0"/>
            </a:endParaRPr>
          </a:p>
          <a:p>
            <a:pPr marL="171450" indent="-171450">
              <a:buFont typeface="Arial" panose="020B0604020202020204" pitchFamily="34" charset="0"/>
              <a:buChar char="•"/>
            </a:pPr>
            <a:r>
              <a:rPr lang="en-US" sz="1100" kern="1200" dirty="0">
                <a:solidFill>
                  <a:schemeClr val="tx1"/>
                </a:solidFill>
                <a:effectLst/>
                <a:latin typeface="IBM Plex Sans" panose="020B0503050000000000" pitchFamily="34" charset="0"/>
                <a:ea typeface="ＭＳ Ｐゴシック" charset="0"/>
                <a:cs typeface="ＭＳ Ｐゴシック" charset="0"/>
              </a:rPr>
              <a:t>AI algorithms learn inductively and must be trained.</a:t>
            </a:r>
          </a:p>
          <a:p>
            <a:pPr marL="171450" indent="-171450">
              <a:buFont typeface="Arial" panose="020B0604020202020204" pitchFamily="34" charset="0"/>
              <a:buChar char="•"/>
            </a:pPr>
            <a:r>
              <a:rPr lang="en-US" sz="1100" kern="1200" dirty="0">
                <a:solidFill>
                  <a:schemeClr val="tx1"/>
                </a:solidFill>
                <a:effectLst/>
                <a:latin typeface="IBM Plex Sans" panose="020B0503050000000000" pitchFamily="34" charset="0"/>
                <a:ea typeface="ＭＳ Ｐゴシック" charset="0"/>
                <a:cs typeface="ＭＳ Ｐゴシック" charset="0"/>
              </a:rPr>
              <a:t>An information architecture is necessary to provide access to data needed for AI.</a:t>
            </a:r>
          </a:p>
          <a:p>
            <a:pPr marL="171450" indent="-171450">
              <a:buFont typeface="Arial" panose="020B0604020202020204" pitchFamily="34" charset="0"/>
              <a:buChar char="•"/>
            </a:pPr>
            <a:r>
              <a:rPr lang="en-US" sz="1100" kern="1200" dirty="0">
                <a:solidFill>
                  <a:schemeClr val="tx1"/>
                </a:solidFill>
                <a:effectLst/>
                <a:latin typeface="IBM Plex Sans" panose="020B0503050000000000" pitchFamily="34" charset="0"/>
                <a:ea typeface="ＭＳ Ｐゴシック" charset="0"/>
                <a:cs typeface="ＭＳ Ｐゴシック" charset="0"/>
              </a:rPr>
              <a:t>Companies that lead in AI have senior leadership support and a developed business case for implementing AI. </a:t>
            </a:r>
          </a:p>
          <a:p>
            <a:pPr marL="171450" indent="-171450">
              <a:buFont typeface="Arial" panose="020B0604020202020204" pitchFamily="34" charset="0"/>
              <a:buChar char="•"/>
            </a:pPr>
            <a:r>
              <a:rPr lang="en-US" sz="1100" kern="1200" dirty="0">
                <a:solidFill>
                  <a:schemeClr val="tx1"/>
                </a:solidFill>
                <a:effectLst/>
                <a:latin typeface="IBM Plex Sans" panose="020B0503050000000000" pitchFamily="34" charset="0"/>
                <a:ea typeface="ＭＳ Ｐゴシック" charset="0"/>
                <a:cs typeface="ＭＳ Ｐゴシック" charset="0"/>
              </a:rPr>
              <a:t>Sometimes a culture change is needed to provide the organizational flexibility to support AI and accessible data. </a:t>
            </a:r>
          </a:p>
          <a:p>
            <a:pPr marL="171450" indent="-171450">
              <a:buFont typeface="Arial" panose="020B0604020202020204" pitchFamily="34" charset="0"/>
              <a:buChar char="•"/>
            </a:pPr>
            <a:r>
              <a:rPr lang="en-US" sz="1100" kern="1200" dirty="0">
                <a:solidFill>
                  <a:schemeClr val="tx1"/>
                </a:solidFill>
                <a:effectLst/>
                <a:latin typeface="IBM Plex Sans" panose="020B0503050000000000" pitchFamily="34" charset="0"/>
                <a:ea typeface="ＭＳ Ｐゴシック" charset="0"/>
                <a:cs typeface="ＭＳ Ｐゴシック" charset="0"/>
              </a:rPr>
              <a:t>Most AI leaders view this technology as a way to reduce boring or unpleasant tasks rather then to replace personnel and jobs. </a:t>
            </a:r>
          </a:p>
          <a:p>
            <a:endParaRPr lang="en-US" sz="1100" kern="1200" dirty="0">
              <a:solidFill>
                <a:schemeClr val="tx1"/>
              </a:solidFill>
              <a:effectLst/>
              <a:latin typeface="IBM Plex Sans" panose="020B0503050000000000" pitchFamily="34" charset="0"/>
              <a:ea typeface="ＭＳ Ｐゴシック" charset="0"/>
              <a:cs typeface="ＭＳ Ｐゴシック" charset="0"/>
            </a:endParaRPr>
          </a:p>
          <a:p>
            <a:r>
              <a:rPr lang="en-US" sz="1100" kern="1200" dirty="0">
                <a:solidFill>
                  <a:schemeClr val="tx1"/>
                </a:solidFill>
                <a:effectLst/>
                <a:latin typeface="IBM Plex Sans" panose="020B0503050000000000" pitchFamily="34" charset="0"/>
                <a:ea typeface="ＭＳ Ｐゴシック" charset="0"/>
                <a:cs typeface="ＭＳ Ｐゴシック" charset="0"/>
              </a:rPr>
              <a:t>https://</a:t>
            </a:r>
            <a:r>
              <a:rPr lang="en-US" sz="1100" kern="1200" dirty="0" err="1">
                <a:solidFill>
                  <a:schemeClr val="tx1"/>
                </a:solidFill>
                <a:effectLst/>
                <a:latin typeface="IBM Plex Sans" panose="020B0503050000000000" pitchFamily="34" charset="0"/>
                <a:ea typeface="ＭＳ Ｐゴシック" charset="0"/>
                <a:cs typeface="ＭＳ Ｐゴシック" charset="0"/>
              </a:rPr>
              <a:t>sloanreview.mit.edu</a:t>
            </a:r>
            <a:r>
              <a:rPr lang="en-US" sz="1100" kern="1200" dirty="0">
                <a:solidFill>
                  <a:schemeClr val="tx1"/>
                </a:solidFill>
                <a:effectLst/>
                <a:latin typeface="IBM Plex Sans" panose="020B0503050000000000" pitchFamily="34" charset="0"/>
                <a:ea typeface="ＭＳ Ｐゴシック" charset="0"/>
                <a:cs typeface="ＭＳ Ｐゴシック" charset="0"/>
              </a:rPr>
              <a:t>/projects/reshaping-business-with-artificial-intelligence/ </a:t>
            </a:r>
            <a:endParaRPr lang="en-US" sz="1100"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13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IBM Plex Sans" panose="020B0503050203000203" pitchFamily="34" charset="0"/>
                <a:ea typeface="+mn-ea"/>
                <a:cs typeface="+mn-cs"/>
              </a:rPr>
              <a:t>We’ve built a prescriptive approach (again, known as the </a:t>
            </a:r>
            <a:r>
              <a:rPr lang="en-US" sz="900" b="1" i="0" kern="1200" dirty="0">
                <a:solidFill>
                  <a:schemeClr val="tx1"/>
                </a:solidFill>
                <a:effectLst/>
                <a:latin typeface="IBM Plex Sans" panose="020B0503050203000203" pitchFamily="34" charset="0"/>
                <a:ea typeface="+mn-ea"/>
                <a:cs typeface="+mn-cs"/>
              </a:rPr>
              <a:t>the AI Ladder</a:t>
            </a:r>
            <a:r>
              <a:rPr lang="en-US" sz="900" b="0" i="0" kern="1200" dirty="0">
                <a:solidFill>
                  <a:schemeClr val="tx1"/>
                </a:solidFill>
                <a:effectLst/>
                <a:latin typeface="IBM Plex Sans" panose="020B0503050203000203" pitchFamily="34" charset="0"/>
                <a:ea typeface="+mn-ea"/>
                <a:cs typeface="+mn-cs"/>
              </a:rPr>
              <a:t>), to help clients accelerate their journey to AI, no matter where they are on that journey. It allows them to simplify and automate how they turn data into insights by unifying the collection, organization and analysis of data, regardless of where it lives. By climbing the ladder to AI, enterprises can build a governed, efficient, agile, and future-proof approach.</a:t>
            </a:r>
            <a:r>
              <a:rPr lang="en-US" sz="900" b="0" i="1" kern="1200" dirty="0">
                <a:solidFill>
                  <a:schemeClr val="tx1"/>
                </a:solidFill>
                <a:effectLst/>
                <a:latin typeface="IBM Plex Sans" panose="020B0503050203000203" pitchFamily="34" charset="0"/>
                <a:ea typeface="+mn-ea"/>
                <a:cs typeface="+mn-cs"/>
              </a:rPr>
              <a:t> </a:t>
            </a:r>
          </a:p>
          <a:p>
            <a:endParaRPr lang="en-US" sz="900" b="0" i="0" kern="1200" dirty="0">
              <a:solidFill>
                <a:schemeClr val="tx1"/>
              </a:solidFill>
              <a:effectLst/>
              <a:latin typeface="IBM Plex Sans" panose="020B0503050203000203" pitchFamily="34" charset="0"/>
              <a:ea typeface="+mn-ea"/>
              <a:cs typeface="+mn-cs"/>
            </a:endParaRPr>
          </a:p>
          <a:p>
            <a:r>
              <a:rPr lang="en-US" sz="900" b="0" i="0" kern="1200" dirty="0">
                <a:solidFill>
                  <a:schemeClr val="tx1"/>
                </a:solidFill>
                <a:effectLst/>
                <a:latin typeface="IBM Plex Sans" panose="020B0503050203000203" pitchFamily="34" charset="0"/>
                <a:ea typeface="+mn-ea"/>
                <a:cs typeface="+mn-cs"/>
              </a:rPr>
              <a:t>The AI ladder has four steps (often referred to as “rungs”):</a:t>
            </a:r>
          </a:p>
          <a:p>
            <a:r>
              <a:rPr lang="en-US" sz="900" b="0" i="0" kern="1200" dirty="0">
                <a:solidFill>
                  <a:schemeClr val="tx1"/>
                </a:solidFill>
                <a:effectLst/>
                <a:latin typeface="IBM Plex Sans" panose="020B0503050203000203" pitchFamily="34" charset="0"/>
                <a:ea typeface="+mn-ea"/>
                <a:cs typeface="+mn-cs"/>
              </a:rPr>
              <a:t> </a:t>
            </a:r>
          </a:p>
          <a:p>
            <a:pPr marL="228600" lvl="0" indent="-228600">
              <a:buFont typeface="+mj-lt"/>
              <a:buAutoNum type="arabicPeriod"/>
            </a:pPr>
            <a:r>
              <a:rPr lang="en-US" sz="900" b="1" i="0" kern="1200" dirty="0">
                <a:solidFill>
                  <a:schemeClr val="tx1"/>
                </a:solidFill>
                <a:effectLst/>
                <a:latin typeface="IBM Plex Sans" panose="020B0503050203000203" pitchFamily="34" charset="0"/>
                <a:ea typeface="+mn-ea"/>
                <a:cs typeface="+mn-cs"/>
              </a:rPr>
              <a:t>Collect: </a:t>
            </a:r>
            <a:r>
              <a:rPr lang="en-US" sz="900" b="0" i="0" kern="1200" dirty="0">
                <a:solidFill>
                  <a:schemeClr val="tx1"/>
                </a:solidFill>
                <a:effectLst/>
                <a:latin typeface="IBM Plex Sans" panose="020B0503050203000203" pitchFamily="34" charset="0"/>
                <a:ea typeface="+mn-ea"/>
                <a:cs typeface="+mn-cs"/>
              </a:rPr>
              <a:t>Collect data of every type regardless of where it lives, enabling flexibility in the face of ever-changing data sources.</a:t>
            </a:r>
          </a:p>
          <a:p>
            <a:pPr marL="228600" lvl="0" indent="-228600">
              <a:buFont typeface="+mj-lt"/>
              <a:buAutoNum type="arabicPeriod"/>
            </a:pPr>
            <a:endParaRPr lang="en-US" sz="900" b="1" i="0" kern="1200" dirty="0">
              <a:solidFill>
                <a:schemeClr val="tx1"/>
              </a:solidFill>
              <a:effectLst/>
              <a:latin typeface="IBM Plex Sans" panose="020B0503050203000203" pitchFamily="34" charset="0"/>
              <a:ea typeface="+mn-ea"/>
              <a:cs typeface="+mn-cs"/>
            </a:endParaRPr>
          </a:p>
          <a:p>
            <a:pPr marL="228600" lvl="0" indent="-228600">
              <a:buFont typeface="+mj-lt"/>
              <a:buAutoNum type="arabicPeriod"/>
            </a:pPr>
            <a:r>
              <a:rPr lang="en-US" sz="900" b="1" i="0" kern="1200" dirty="0">
                <a:solidFill>
                  <a:schemeClr val="tx1"/>
                </a:solidFill>
                <a:effectLst/>
                <a:latin typeface="IBM Plex Sans" panose="020B0503050203000203" pitchFamily="34" charset="0"/>
                <a:ea typeface="+mn-ea"/>
                <a:cs typeface="+mn-cs"/>
              </a:rPr>
              <a:t>Organize: </a:t>
            </a:r>
            <a:r>
              <a:rPr lang="en-US" sz="900" b="0" i="0" kern="1200" dirty="0">
                <a:solidFill>
                  <a:schemeClr val="tx1"/>
                </a:solidFill>
                <a:effectLst/>
                <a:latin typeface="IBM Plex Sans" panose="020B0503050203000203" pitchFamily="34" charset="0"/>
                <a:ea typeface="+mn-ea"/>
                <a:cs typeface="+mn-cs"/>
              </a:rPr>
              <a:t>Organize all of your data into a trusted, business-ready foundation with built-in governance, protection, and compliance.</a:t>
            </a:r>
          </a:p>
          <a:p>
            <a:pPr marL="228600" indent="-228600">
              <a:buFont typeface="+mj-lt"/>
              <a:buAutoNum type="arabicPeriod"/>
            </a:pPr>
            <a:endParaRPr lang="en-US" sz="900" b="0" i="0" kern="1200" dirty="0">
              <a:solidFill>
                <a:schemeClr val="tx1"/>
              </a:solidFill>
              <a:effectLst/>
              <a:latin typeface="IBM Plex Sans" panose="020B0503050203000203" pitchFamily="34" charset="0"/>
              <a:ea typeface="+mn-ea"/>
              <a:cs typeface="+mn-cs"/>
            </a:endParaRPr>
          </a:p>
          <a:p>
            <a:pPr marL="228600" lvl="0" indent="-228600">
              <a:buFont typeface="+mj-lt"/>
              <a:buAutoNum type="arabicPeriod"/>
            </a:pPr>
            <a:r>
              <a:rPr lang="en-US" sz="900" b="1" i="0" kern="1200" dirty="0">
                <a:solidFill>
                  <a:schemeClr val="tx1"/>
                </a:solidFill>
                <a:effectLst/>
                <a:latin typeface="IBM Plex Sans" panose="020B0503050203000203" pitchFamily="34" charset="0"/>
                <a:ea typeface="+mn-ea"/>
                <a:cs typeface="+mn-cs"/>
              </a:rPr>
              <a:t>Analyze: </a:t>
            </a:r>
            <a:r>
              <a:rPr lang="en-US" sz="900" b="0" i="0" kern="1200" dirty="0">
                <a:solidFill>
                  <a:schemeClr val="tx1"/>
                </a:solidFill>
                <a:effectLst/>
                <a:latin typeface="IBM Plex Sans" panose="020B0503050203000203" pitchFamily="34" charset="0"/>
                <a:ea typeface="+mn-ea"/>
                <a:cs typeface="+mn-cs"/>
              </a:rPr>
              <a:t>Analyze your data in smarter ways and benefit from AI models that empower your team to gain new insights and make better, smarter decisions.</a:t>
            </a:r>
          </a:p>
          <a:p>
            <a:pPr marL="228600" indent="-228600">
              <a:buFont typeface="+mj-lt"/>
              <a:buAutoNum type="arabicPeriod"/>
            </a:pPr>
            <a:endParaRPr lang="en-US" sz="900" b="0" i="0" kern="1200" dirty="0">
              <a:solidFill>
                <a:schemeClr val="tx1"/>
              </a:solidFill>
              <a:effectLst/>
              <a:latin typeface="IBM Plex Sans" panose="020B0503050203000203" pitchFamily="34" charset="0"/>
              <a:ea typeface="+mn-ea"/>
              <a:cs typeface="+mn-cs"/>
            </a:endParaRPr>
          </a:p>
          <a:p>
            <a:pPr marL="228600" lvl="0" indent="-228600">
              <a:buFont typeface="+mj-lt"/>
              <a:buAutoNum type="arabicPeriod"/>
            </a:pPr>
            <a:r>
              <a:rPr lang="en-US" sz="900" b="1" i="0" kern="1200" dirty="0">
                <a:solidFill>
                  <a:schemeClr val="tx1"/>
                </a:solidFill>
                <a:effectLst/>
                <a:latin typeface="IBM Plex Sans" panose="020B0503050203000203" pitchFamily="34" charset="0"/>
                <a:ea typeface="+mn-ea"/>
                <a:cs typeface="+mn-cs"/>
              </a:rPr>
              <a:t>Infuse: </a:t>
            </a:r>
            <a:r>
              <a:rPr lang="en-US" sz="900" b="0" i="0" kern="1200" dirty="0">
                <a:solidFill>
                  <a:schemeClr val="tx1"/>
                </a:solidFill>
                <a:effectLst/>
                <a:latin typeface="IBM Plex Sans" panose="020B0503050203000203" pitchFamily="34" charset="0"/>
                <a:ea typeface="+mn-ea"/>
                <a:cs typeface="+mn-cs"/>
              </a:rPr>
              <a:t>Operationalize AI throughout the business - across multiple departments and within various processes - drawing on predictions, automation, and optimization. </a:t>
            </a:r>
          </a:p>
          <a:p>
            <a:r>
              <a:rPr lang="en-US" sz="900" b="0" i="0" kern="1200" dirty="0">
                <a:solidFill>
                  <a:schemeClr val="tx1"/>
                </a:solidFill>
                <a:effectLst/>
                <a:latin typeface="IBM Plex Sans" panose="020B0503050203000203" pitchFamily="34" charset="0"/>
                <a:ea typeface="+mn-ea"/>
                <a:cs typeface="+mn-cs"/>
              </a:rPr>
              <a:t> </a:t>
            </a:r>
          </a:p>
          <a:p>
            <a:r>
              <a:rPr lang="en-US" sz="900" b="0" i="0" kern="1200" dirty="0">
                <a:solidFill>
                  <a:schemeClr val="tx1"/>
                </a:solidFill>
                <a:effectLst/>
                <a:latin typeface="IBM Plex Sans" panose="020B0503050203000203" pitchFamily="34" charset="0"/>
                <a:ea typeface="+mn-ea"/>
                <a:cs typeface="+mn-cs"/>
              </a:rPr>
              <a:t>Then, spanning the four steps of the AI ladder is the concept of </a:t>
            </a:r>
            <a:r>
              <a:rPr lang="en-US" sz="900" b="1" i="0" kern="1200" dirty="0">
                <a:solidFill>
                  <a:schemeClr val="tx1"/>
                </a:solidFill>
                <a:effectLst/>
                <a:latin typeface="IBM Plex Sans" panose="020B0503050203000203" pitchFamily="34" charset="0"/>
                <a:ea typeface="+mn-ea"/>
                <a:cs typeface="+mn-cs"/>
              </a:rPr>
              <a:t>Modernize</a:t>
            </a:r>
            <a:r>
              <a:rPr lang="en-US" sz="900" b="0" i="0" kern="1200" dirty="0">
                <a:solidFill>
                  <a:schemeClr val="tx1"/>
                </a:solidFill>
                <a:effectLst/>
                <a:latin typeface="IBM Plex Sans" panose="020B0503050203000203" pitchFamily="34" charset="0"/>
                <a:ea typeface="+mn-ea"/>
                <a:cs typeface="+mn-cs"/>
              </a:rPr>
              <a:t>, which is how clients can simplify and automate how they turn data into insights by unifying the collection, organization and analysis of data, within a multicloud data platform. Our offering to support you in this journey is IBM Cloud Pak for Data.</a:t>
            </a:r>
          </a:p>
          <a:p>
            <a:pPr marL="0" marR="0" lvl="0" indent="0" algn="l" defTabSz="455474"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IBM Plex Sans" panose="020B0503050203000203" pitchFamily="34" charset="0"/>
              <a:ea typeface="+mn-ea"/>
              <a:cs typeface="+mn-cs"/>
            </a:endParaRPr>
          </a:p>
        </p:txBody>
      </p:sp>
    </p:spTree>
    <p:extLst>
      <p:ext uri="{BB962C8B-B14F-4D97-AF65-F5344CB8AC3E}">
        <p14:creationId xmlns:p14="http://schemas.microsoft.com/office/powerpoint/2010/main" val="617195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8871FD-5A9C-7A4E-A9B0-9D59CFEE022C}" type="slidenum">
              <a:rPr kumimoji="0" lang="x-non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x-non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65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IBM Plex Sans" panose="020B0503050203000203" pitchFamily="34" charset="0"/>
              <a:ea typeface="+mn-ea"/>
              <a:cs typeface="+mn-cs"/>
            </a:endParaRPr>
          </a:p>
        </p:txBody>
      </p:sp>
    </p:spTree>
    <p:extLst>
      <p:ext uri="{BB962C8B-B14F-4D97-AF65-F5344CB8AC3E}">
        <p14:creationId xmlns:p14="http://schemas.microsoft.com/office/powerpoint/2010/main" val="1498919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4.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5.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5.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36.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6.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6.xml"/></Relationships>
</file>

<file path=ppt/slideLayouts/_rels/slideLayout10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37.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7.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7.xml"/></Relationships>
</file>

<file path=ppt/slideLayouts/_rels/slideLayout11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7.xml"/></Relationships>
</file>

<file path=ppt/slideLayouts/_rels/slideLayout1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38.xml"/><Relationship Id="rId4" Type="http://schemas.openxmlformats.org/officeDocument/2006/relationships/image" Target="../media/image3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8.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1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9.xml"/></Relationships>
</file>

<file path=ppt/slideLayouts/_rels/slideLayout11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9.xml"/></Relationships>
</file>

<file path=ppt/slideLayouts/_rels/slideLayout11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39.xml"/></Relationships>
</file>

<file path=ppt/slideLayouts/_rels/slideLayout11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1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9.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1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Master" Target="../slideMasters/slideMaster40.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0.xml"/></Relationships>
</file>

<file path=ppt/slideLayouts/_rels/slideLayout12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41.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1.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2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1.xml"/></Relationships>
</file>

<file path=ppt/slideLayouts/_rels/slideLayout12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41.xml"/></Relationships>
</file>

<file path=ppt/slideLayouts/_rels/slideLayout12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6.jpg"/><Relationship Id="rId1" Type="http://schemas.openxmlformats.org/officeDocument/2006/relationships/slideMaster" Target="../slideMasters/slideMaster42.xml"/><Relationship Id="rId4" Type="http://schemas.openxmlformats.org/officeDocument/2006/relationships/image" Target="../media/image30.emf"/></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2.xml"/></Relationships>
</file>

<file path=ppt/slideLayouts/_rels/slideLayout12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43.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3.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3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3.xml"/></Relationships>
</file>

<file path=ppt/slideLayouts/_rels/slideLayout13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43.xml"/></Relationships>
</file>

<file path=ppt/slideLayouts/_rels/slideLayout13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44.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4.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3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4.xml"/></Relationships>
</file>

<file path=ppt/slideLayouts/_rels/slideLayout13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Master" Target="../slideMasters/slideMaster44.xml"/></Relationships>
</file>

<file path=ppt/slideLayouts/_rels/slideLayout13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45.xml"/><Relationship Id="rId4" Type="http://schemas.openxmlformats.org/officeDocument/2006/relationships/image" Target="../media/image30.emf"/></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3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5.xml"/></Relationships>
</file>

<file path=ppt/slideLayouts/_rels/slideLayout13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Master" Target="../slideMasters/slideMaster46.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4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6.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7.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4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8.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4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8.xml"/></Relationships>
</file>

<file path=ppt/slideLayouts/_rels/slideLayout14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Master" Target="../slideMasters/slideMaster49.xml"/><Relationship Id="rId5" Type="http://schemas.microsoft.com/office/2007/relationships/hdphoto" Target="../media/hdphoto2.wdp"/><Relationship Id="rId4" Type="http://schemas.openxmlformats.org/officeDocument/2006/relationships/image" Target="../media/image6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5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9.xml"/></Relationships>
</file>

<file path=ppt/slideLayouts/_rels/slideLayout15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49.xml"/></Relationships>
</file>

<file path=ppt/slideLayouts/_rels/slideLayout15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49.xml"/><Relationship Id="rId4" Type="http://schemas.openxmlformats.org/officeDocument/2006/relationships/image" Target="../media/image68.png"/></Relationships>
</file>

<file path=ppt/slideLayouts/_rels/slideLayout15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0.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5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0.xml"/></Relationships>
</file>

<file path=ppt/slideLayouts/_rels/slideLayout15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1.xml"/><Relationship Id="rId4" Type="http://schemas.openxmlformats.org/officeDocument/2006/relationships/image" Target="../media/image50.png"/></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1.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5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2.xml"/><Relationship Id="rId4" Type="http://schemas.openxmlformats.org/officeDocument/2006/relationships/image" Target="../media/image50.png"/></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2.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3.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3.xml"/></Relationships>
</file>

<file path=ppt/slideLayouts/_rels/slideLayout16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53.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11.png"/></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53.xml"/></Relationships>
</file>

<file path=ppt/slideLayouts/_rels/slideLayout16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Master" Target="../slideMasters/slideMaster53.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53.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53.xml"/></Relationships>
</file>

<file path=ppt/slideLayouts/_rels/slideLayout17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53.xml"/><Relationship Id="rId4" Type="http://schemas.openxmlformats.org/officeDocument/2006/relationships/image" Target="../media/image75.png"/></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53.xml"/><Relationship Id="rId4" Type="http://schemas.openxmlformats.org/officeDocument/2006/relationships/image" Target="../media/image75.png"/></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7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4.xml"/></Relationships>
</file>

<file path=ppt/slideLayouts/_rels/slideLayout17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4.xml"/></Relationships>
</file>

<file path=ppt/slideLayouts/_rels/slideLayout17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4.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4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7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4.xml"/></Relationships>
</file>

<file path=ppt/slideLayouts/_rels/slideLayout17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5.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5.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8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7.xml"/><Relationship Id="rId4" Type="http://schemas.openxmlformats.org/officeDocument/2006/relationships/image" Target="../media/image9.png"/></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5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5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5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5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5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8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7.xml"/></Relationships>
</file>

<file path=ppt/slideLayouts/_rels/slideLayout185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5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5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6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8.xml"/></Relationships>
</file>

<file path=ppt/slideLayouts/_rels/slideLayout18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8.xml"/></Relationships>
</file>

<file path=ppt/slideLayouts/_rels/slideLayout188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8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8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8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8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8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89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0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0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0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0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0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0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0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0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0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8.xml"/></Relationships>
</file>

<file path=ppt/slideLayouts/_rels/slideLayout19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8.xml"/></Relationships>
</file>

<file path=ppt/slideLayouts/_rels/slideLayout19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1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1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3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8.xml"/></Relationships>
</file>

<file path=ppt/slideLayouts/_rels/slideLayout19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58.xml"/></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5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6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8.xml"/></Relationships>
</file>

<file path=ppt/slideLayouts/_rels/slideLayout197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9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3.jpeg"/><Relationship Id="rId1" Type="http://schemas.openxmlformats.org/officeDocument/2006/relationships/slideMaster" Target="../slideMasters/slideMaster58.xml"/><Relationship Id="rId4" Type="http://schemas.openxmlformats.org/officeDocument/2006/relationships/image" Target="../media/image75.png"/></Relationships>
</file>

<file path=ppt/slideLayouts/_rels/slideLayout19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9.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97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5.x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6.xml"/><Relationship Id="rId4" Type="http://schemas.openxmlformats.org/officeDocument/2006/relationships/image" Target="../media/image9.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7.xml"/><Relationship Id="rId4" Type="http://schemas.openxmlformats.org/officeDocument/2006/relationships/image" Target="../media/image9.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8.xml"/><Relationship Id="rId4" Type="http://schemas.openxmlformats.org/officeDocument/2006/relationships/image" Target="../media/image9.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9.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31.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2.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5.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Master" Target="../slideMasters/slideMaster27.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7.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7.xml"/></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8.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7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8.xml"/></Relationships>
</file>

<file path=ppt/slideLayouts/_rels/slideLayout7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9.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9.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9.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Master" Target="../slideMasters/slideMaster30.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0.xml"/></Relationships>
</file>

<file path=ppt/slideLayouts/_rels/slideLayout8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0.xml"/></Relationships>
</file>

<file path=ppt/slideLayouts/_rels/slideLayout8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1.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1.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2.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Master" Target="../slideMasters/slideMaster33.xml"/><Relationship Id="rId4" Type="http://schemas.openxmlformats.org/officeDocument/2006/relationships/image" Target="../media/image46.png"/></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3.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3.xml"/></Relationships>
</file>

<file path=ppt/slideLayouts/_rels/slideLayout9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4.xml"/><Relationship Id="rId4" Type="http://schemas.openxmlformats.org/officeDocument/2006/relationships/image" Target="../media/image50.png"/></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9"/>
          <p:cNvSpPr>
            <a:spLocks noChangeArrowheads="1"/>
          </p:cNvSpPr>
          <p:nvPr/>
        </p:nvSpPr>
        <p:spPr bwMode="blackWhite">
          <a:xfrm>
            <a:off x="125" y="22"/>
            <a:ext cx="9140825" cy="1269206"/>
          </a:xfrm>
          <a:prstGeom prst="rect">
            <a:avLst/>
          </a:prstGeom>
          <a:solidFill>
            <a:srgbClr val="000080"/>
          </a:solidFill>
          <a:ln>
            <a:noFill/>
          </a:ln>
          <a:effectLst/>
        </p:spPr>
        <p:txBody>
          <a:bodyPr wrap="none" lIns="68210" tIns="34187" rIns="68210" bIns="34187"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681902" eaLnBrk="1" fontAlgn="base" hangingPunct="1">
              <a:spcBef>
                <a:spcPct val="0"/>
              </a:spcBef>
              <a:spcAft>
                <a:spcPct val="0"/>
              </a:spcAft>
              <a:defRPr/>
            </a:pPr>
            <a:endParaRPr lang="en-US" altLang="en-US" sz="1400">
              <a:solidFill>
                <a:srgbClr val="000000"/>
              </a:solidFill>
              <a:cs typeface="Arial"/>
              <a:sym typeface="Helvetica" charset="0"/>
            </a:endParaRPr>
          </a:p>
        </p:txBody>
      </p:sp>
      <p:pic>
        <p:nvPicPr>
          <p:cNvPr id="5" name="Picture 10" descr="ibm_white_logo_300dpi"/>
          <p:cNvPicPr>
            <a:picLocks noChangeAspect="1" noChangeArrowheads="1"/>
          </p:cNvPicPr>
          <p:nvPr/>
        </p:nvPicPr>
        <p:blipFill>
          <a:blip r:embed="rId2" cstate="email">
            <a:clrChange>
              <a:clrFrom>
                <a:srgbClr val="7889FB"/>
              </a:clrFrom>
              <a:clrTo>
                <a:srgbClr val="7889FB">
                  <a:alpha val="0"/>
                </a:srgbClr>
              </a:clrTo>
            </a:clrChange>
            <a:extLst>
              <a:ext uri="{28A0092B-C50C-407E-A947-70E740481C1C}">
                <a14:useLocalDpi xmlns:a14="http://schemas.microsoft.com/office/drawing/2010/main"/>
              </a:ext>
            </a:extLst>
          </a:blip>
          <a:srcRect r="-8282" b="-32936"/>
          <a:stretch>
            <a:fillRect/>
          </a:stretch>
        </p:blipFill>
        <p:spPr bwMode="invGray">
          <a:xfrm>
            <a:off x="7086601" y="702470"/>
            <a:ext cx="1447800" cy="496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18"/>
          <p:cNvSpPr>
            <a:spLocks noChangeArrowheads="1"/>
          </p:cNvSpPr>
          <p:nvPr/>
        </p:nvSpPr>
        <p:spPr bwMode="blackWhite">
          <a:xfrm>
            <a:off x="125" y="3874321"/>
            <a:ext cx="9140825" cy="1269206"/>
          </a:xfrm>
          <a:prstGeom prst="rect">
            <a:avLst/>
          </a:prstGeom>
          <a:solidFill>
            <a:srgbClr val="000080"/>
          </a:solidFill>
          <a:ln>
            <a:noFill/>
          </a:ln>
          <a:effectLst/>
        </p:spPr>
        <p:txBody>
          <a:bodyPr wrap="none" lIns="68210" tIns="34187" rIns="68210" bIns="34187"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681902" eaLnBrk="1" fontAlgn="base" hangingPunct="1">
              <a:spcBef>
                <a:spcPct val="0"/>
              </a:spcBef>
              <a:spcAft>
                <a:spcPct val="0"/>
              </a:spcAft>
              <a:defRPr/>
            </a:pPr>
            <a:endParaRPr lang="en-US" altLang="en-US" sz="1400">
              <a:solidFill>
                <a:srgbClr val="000000"/>
              </a:solidFill>
              <a:cs typeface="Arial"/>
              <a:sym typeface="Helvetica" charset="0"/>
            </a:endParaRPr>
          </a:p>
        </p:txBody>
      </p:sp>
      <p:sp>
        <p:nvSpPr>
          <p:cNvPr id="7" name="Rectangle 19"/>
          <p:cNvSpPr>
            <a:spLocks noChangeArrowheads="1"/>
          </p:cNvSpPr>
          <p:nvPr/>
        </p:nvSpPr>
        <p:spPr bwMode="black">
          <a:xfrm>
            <a:off x="3746502" y="4876825"/>
            <a:ext cx="1639888" cy="242168"/>
          </a:xfrm>
          <a:prstGeom prst="rect">
            <a:avLst/>
          </a:prstGeom>
          <a:noFill/>
          <a:ln>
            <a:noFill/>
          </a:ln>
          <a:effectLst/>
        </p:spPr>
        <p:txBody>
          <a:bodyPr lIns="68210" tIns="34187" rIns="68210" bIns="34187">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defTabSz="681902" fontAlgn="base">
              <a:spcBef>
                <a:spcPct val="0"/>
              </a:spcBef>
              <a:spcAft>
                <a:spcPct val="0"/>
              </a:spcAft>
              <a:defRPr/>
            </a:pPr>
            <a:r>
              <a:rPr lang="en-US" altLang="en-US" sz="1100" i="1" dirty="0">
                <a:solidFill>
                  <a:srgbClr val="FFFFFF"/>
                </a:solidFill>
                <a:latin typeface="Arial" charset="0"/>
                <a:ea typeface="ＭＳ Ｐゴシック" charset="0"/>
                <a:sym typeface="Helvetica" charset="0"/>
              </a:rPr>
              <a:t>IBM Confidential</a:t>
            </a:r>
          </a:p>
        </p:txBody>
      </p:sp>
      <p:sp>
        <p:nvSpPr>
          <p:cNvPr id="13318" name="Rectangle 6"/>
          <p:cNvSpPr>
            <a:spLocks noGrp="1" noChangeArrowheads="1"/>
          </p:cNvSpPr>
          <p:nvPr>
            <p:ph type="ctrTitle"/>
          </p:nvPr>
        </p:nvSpPr>
        <p:spPr>
          <a:xfrm>
            <a:off x="685800" y="1600202"/>
            <a:ext cx="7772400" cy="1600200"/>
          </a:xfrm>
          <a:ln w="9525">
            <a:noFill/>
          </a:ln>
        </p:spPr>
        <p:txBody>
          <a:bodyPr/>
          <a:lstStyle>
            <a:lvl1pPr algn="l">
              <a:defRPr sz="2100"/>
            </a:lvl1pPr>
          </a:lstStyle>
          <a:p>
            <a:pPr lvl="0"/>
            <a:r>
              <a:rPr lang="en-US" noProof="0"/>
              <a:t>Click to edit Master title style</a:t>
            </a:r>
          </a:p>
        </p:txBody>
      </p:sp>
      <p:sp>
        <p:nvSpPr>
          <p:cNvPr id="13319" name="Rectangle 7"/>
          <p:cNvSpPr>
            <a:spLocks noGrp="1" noChangeArrowheads="1"/>
          </p:cNvSpPr>
          <p:nvPr>
            <p:ph type="subTitle" idx="1"/>
          </p:nvPr>
        </p:nvSpPr>
        <p:spPr>
          <a:xfrm>
            <a:off x="685800" y="3486150"/>
            <a:ext cx="6400800" cy="342900"/>
          </a:xfrm>
        </p:spPr>
        <p:txBody>
          <a:bodyPr/>
          <a:lstStyle>
            <a:lvl1pPr marL="0" indent="0">
              <a:buFontTx/>
              <a:buNone/>
              <a:defRPr sz="1400" b="1">
                <a:solidFill>
                  <a:srgbClr val="777777"/>
                </a:solidFill>
              </a:defRPr>
            </a:lvl1pPr>
          </a:lstStyle>
          <a:p>
            <a:pPr lvl="0"/>
            <a:r>
              <a:rPr lang="en-US" noProof="0"/>
              <a:t>Click to edit Master subtitle style</a:t>
            </a:r>
          </a:p>
        </p:txBody>
      </p:sp>
    </p:spTree>
    <p:extLst>
      <p:ext uri="{BB962C8B-B14F-4D97-AF65-F5344CB8AC3E}">
        <p14:creationId xmlns:p14="http://schemas.microsoft.com/office/powerpoint/2010/main" val="273986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4FE7E6E8-E7B6-4834-AD7B-A9663A6C1FA4}"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5075143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endParaRPr lang="en-US" altLang="en-US">
              <a:solidFill>
                <a:srgbClr val="464646"/>
              </a:solidFill>
            </a:endParaRPr>
          </a:p>
        </p:txBody>
      </p:sp>
      <p:sp>
        <p:nvSpPr>
          <p:cNvPr id="6" name="Footer Placeholder 4"/>
          <p:cNvSpPr>
            <a:spLocks noGrp="1"/>
          </p:cNvSpPr>
          <p:nvPr>
            <p:ph type="ftr" sz="quarter" idx="15"/>
          </p:nvPr>
        </p:nvSpPr>
        <p:spPr/>
        <p:txBody>
          <a:bodyPr/>
          <a:lstStyle>
            <a:lvl1pPr>
              <a:defRPr/>
            </a:lvl1pPr>
          </a:lstStyle>
          <a:p>
            <a:pPr>
              <a:defRPr/>
            </a:pPr>
            <a:endParaRPr lang="en-US">
              <a:solidFill>
                <a:srgbClr val="464646"/>
              </a:solidFill>
            </a:endParaRPr>
          </a:p>
        </p:txBody>
      </p:sp>
      <p:sp>
        <p:nvSpPr>
          <p:cNvPr id="8" name="Slide Number Placeholder 5"/>
          <p:cNvSpPr>
            <a:spLocks noGrp="1"/>
          </p:cNvSpPr>
          <p:nvPr>
            <p:ph type="sldNum" sz="quarter" idx="16"/>
          </p:nvPr>
        </p:nvSpPr>
        <p:spPr/>
        <p:txBody>
          <a:bodyPr/>
          <a:lstStyle>
            <a:lvl1pPr>
              <a:defRPr/>
            </a:lvl1pPr>
          </a:lstStyle>
          <a:p>
            <a:pPr>
              <a:defRPr/>
            </a:pPr>
            <a:fld id="{18245BA0-6F12-AE49-BCAC-0DE3BA00C076}"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5" name="Slide Number Placeholder 5"/>
          <p:cNvSpPr>
            <a:spLocks noGrp="1"/>
          </p:cNvSpPr>
          <p:nvPr>
            <p:ph type="sldNum" sz="quarter" idx="12"/>
          </p:nvPr>
        </p:nvSpPr>
        <p:spPr/>
        <p:txBody>
          <a:bodyPr/>
          <a:lstStyle>
            <a:lvl1pPr>
              <a:defRPr/>
            </a:lvl1pPr>
          </a:lstStyle>
          <a:p>
            <a:pPr>
              <a:defRPr/>
            </a:pPr>
            <a:fld id="{48204743-B85D-DF48-9F72-45B4D758AC72}"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p:cSld name="4_01 Cover Slide">
    <p:bg>
      <p:bgPr>
        <a:solidFill>
          <a:schemeClr val="tx2"/>
        </a:solidFill>
        <a:effectLst/>
      </p:bgPr>
    </p:bg>
    <p:spTree>
      <p:nvGrpSpPr>
        <p:cNvPr id="1" name="Shape 143"/>
        <p:cNvGrpSpPr/>
        <p:nvPr/>
      </p:nvGrpSpPr>
      <p:grpSpPr>
        <a:xfrm>
          <a:off x="0" y="0"/>
          <a:ext cx="0" cy="0"/>
          <a:chOff x="0" y="0"/>
          <a:chExt cx="0" cy="0"/>
        </a:xfrm>
      </p:grpSpPr>
      <p:sp>
        <p:nvSpPr>
          <p:cNvPr id="2" name="Shape 179"/>
          <p:cNvSpPr>
            <a:spLocks noChangeArrowheads="1"/>
          </p:cNvSpPr>
          <p:nvPr userDrawn="1"/>
        </p:nvSpPr>
        <p:spPr bwMode="auto">
          <a:xfrm>
            <a:off x="0" y="9525"/>
            <a:ext cx="4565650" cy="5133975"/>
          </a:xfrm>
          <a:prstGeom prst="rect">
            <a:avLst/>
          </a:prstGeom>
          <a:solidFill>
            <a:schemeClr val="tx2">
              <a:alpha val="54901"/>
            </a:schemeClr>
          </a:solidFill>
          <a:ln w="9525">
            <a:noFill/>
            <a:miter lim="800000"/>
            <a:headEnd/>
            <a:tailEnd/>
          </a:ln>
        </p:spPr>
        <p:txBody>
          <a:bodyPr lIns="0" tIns="0" rIns="0" bIns="0" anchor="ctr"/>
          <a:lstStyle/>
          <a:p>
            <a:pPr algn="ctr" defTabSz="685800"/>
            <a:endParaRPr lang="en-US" sz="1200" dirty="0">
              <a:solidFill>
                <a:srgbClr val="FFFFFF"/>
              </a:solidFill>
              <a:latin typeface="IBM Eliot Sans Regular"/>
              <a:ea typeface="IBM Eliot Sans Regular"/>
              <a:cs typeface="IBM Eliot Sans Regular"/>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endParaRPr lang="en-US">
              <a:solidFill>
                <a:srgbClr val="FFFFFF"/>
              </a:solidFill>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
        <p:nvSpPr>
          <p:cNvPr id="72" name="Shape 72"/>
          <p:cNvSpPr>
            <a:spLocks noGrp="1"/>
          </p:cNvSpPr>
          <p:nvPr>
            <p:ph type="title"/>
          </p:nvPr>
        </p:nvSpPr>
        <p:spPr>
          <a:xfrm>
            <a:off x="228600" y="173736"/>
            <a:ext cx="4474777" cy="914401"/>
          </a:xfrm>
          <a:prstGeom prst="rect">
            <a:avLst/>
          </a:prstGeom>
        </p:spPr>
        <p:txBody>
          <a:bodyPr/>
          <a:lstStyle>
            <a:lvl1pPr>
              <a:lnSpc>
                <a:spcPct val="100000"/>
              </a:lnSpc>
              <a:defRPr sz="2000"/>
            </a:lvl1pPr>
          </a:lstStyle>
          <a:p>
            <a:r>
              <a:t>Title Text</a:t>
            </a: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736"/>
            <a:ext cx="5658304"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4"/>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5"/>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6"/>
          </p:nvPr>
        </p:nvSpPr>
        <p:spPr/>
        <p:txBody>
          <a:bodyPr/>
          <a:lstStyle>
            <a:lvl1pPr>
              <a:defRPr/>
            </a:lvl1pPr>
          </a:lstStyle>
          <a:p>
            <a:pPr>
              <a:defRPr/>
            </a:pPr>
            <a:fld id="{3C6C8B20-D4AB-3540-BBD9-5322F75C8878}"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1"/>
            <a:ext cx="2286000" cy="4647156"/>
          </a:xfrm>
          <a:prstGeom prst="rect">
            <a:avLst/>
          </a:prstGeom>
          <a:solidFill>
            <a:schemeClr val="tx1"/>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7" name="Rectangle 6"/>
          <p:cNvSpPr/>
          <p:nvPr userDrawn="1"/>
        </p:nvSpPr>
        <p:spPr>
          <a:xfrm>
            <a:off x="2286000" y="1"/>
            <a:ext cx="2286000" cy="4647156"/>
          </a:xfrm>
          <a:prstGeom prst="rect">
            <a:avLst/>
          </a:prstGeom>
          <a:solidFill>
            <a:srgbClr val="362F9F"/>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8" name="Rectangle 7"/>
          <p:cNvSpPr/>
          <p:nvPr userDrawn="1"/>
        </p:nvSpPr>
        <p:spPr>
          <a:xfrm>
            <a:off x="4572000" y="1"/>
            <a:ext cx="2286000" cy="4647156"/>
          </a:xfrm>
          <a:prstGeom prst="rect">
            <a:avLst/>
          </a:prstGeom>
          <a:solidFill>
            <a:srgbClr val="211D7F"/>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9" name="Rectangle 8"/>
          <p:cNvSpPr/>
          <p:nvPr userDrawn="1"/>
        </p:nvSpPr>
        <p:spPr>
          <a:xfrm>
            <a:off x="6858000" y="1"/>
            <a:ext cx="2286000" cy="4647156"/>
          </a:xfrm>
          <a:prstGeom prst="rect">
            <a:avLst/>
          </a:prstGeom>
          <a:solidFill>
            <a:srgbClr val="140956"/>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12"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Left Bloc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4584526" cy="4647157"/>
          </a:xfrm>
          <a:prstGeom prst="rect">
            <a:avLst/>
          </a:prstGeom>
          <a:solidFill>
            <a:schemeClr val="tx1"/>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7"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preserve="1" userDrawn="1">
  <p:cSld name="Footer only White">
    <p:bg>
      <p:bgRef idx="1001">
        <a:schemeClr val="bg2"/>
      </p:bgRef>
    </p:bg>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preserve="1" userDrawn="1">
  <p:cSld name="Footer Only">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9144000" cy="4647157"/>
          </a:xfrm>
          <a:prstGeom prst="rect">
            <a:avLst/>
          </a:prstGeom>
          <a:solidFill>
            <a:schemeClr val="tx1"/>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7"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4647157"/>
          </a:xfrm>
          <a:prstGeom prst="rect">
            <a:avLst/>
          </a:prstGeom>
          <a:solidFill>
            <a:srgbClr val="DFDFDF"/>
          </a:solidFill>
        </p:spPr>
        <p:txBody>
          <a:bodyPr wrap="square" lIns="0" tIns="0" rIns="0" bIns="0" rtlCol="0" anchor="ctr">
            <a:noAutofit/>
          </a:bodyPr>
          <a:lstStyle/>
          <a:p>
            <a:pPr algn="ctr" defTabSz="914400"/>
            <a:endParaRPr lang="en-US" sz="1200" kern="0" dirty="0">
              <a:solidFill>
                <a:srgbClr val="FFFFFF"/>
              </a:solidFill>
              <a:ea typeface="Arial"/>
              <a:cs typeface="Arial"/>
              <a:sym typeface="Arial"/>
            </a:endParaRPr>
          </a:p>
        </p:txBody>
      </p:sp>
      <p:sp>
        <p:nvSpPr>
          <p:cNvPr id="9"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0"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1">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
        <p:nvSpPr>
          <p:cNvPr id="5" name="Slide Number Placeholder 2"/>
          <p:cNvSpPr>
            <a:spLocks noGrp="1"/>
          </p:cNvSpPr>
          <p:nvPr>
            <p:ph type="sldNum" sz="quarter" idx="11"/>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Slide Number Placeholder 2"/>
          <p:cNvSpPr>
            <a:spLocks noGrp="1"/>
          </p:cNvSpPr>
          <p:nvPr>
            <p:ph type="sldNum" sz="quarter" idx="10"/>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7" name="Footer Placeholder 4"/>
          <p:cNvSpPr>
            <a:spLocks noGrp="1"/>
          </p:cNvSpPr>
          <p:nvPr>
            <p:ph type="ftr" sz="quarter" idx="11"/>
          </p:nvPr>
        </p:nvSpPr>
        <p:spPr>
          <a:xfrm>
            <a:off x="228600" y="4826480"/>
            <a:ext cx="6400800" cy="137160"/>
          </a:xfrm>
        </p:spPr>
        <p:txBody>
          <a:bodyPr/>
          <a:lstStyle>
            <a:lvl1pPr>
              <a:defRPr>
                <a:solidFill>
                  <a:schemeClr val="bg2"/>
                </a:solidFill>
              </a:defRPr>
            </a:lvl1pPr>
          </a:lstStyle>
          <a:p>
            <a:endParaRPr lang="en-US" dirty="0">
              <a:solidFill>
                <a:srgbClr val="FFFFFF"/>
              </a:solidFill>
            </a:endParaRPr>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dirty="0">
              <a:solidFill>
                <a:srgbClr val="FFFFFF"/>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173736"/>
            <a:ext cx="2834640" cy="4343400"/>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endParaRPr lang="en-US" altLang="en-US">
              <a:solidFill>
                <a:srgbClr val="464646"/>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srgbClr val="464646"/>
              </a:solidFill>
            </a:endParaRPr>
          </a:p>
        </p:txBody>
      </p:sp>
      <p:sp>
        <p:nvSpPr>
          <p:cNvPr id="9" name="Slide Number Placeholder 5"/>
          <p:cNvSpPr>
            <a:spLocks noGrp="1"/>
          </p:cNvSpPr>
          <p:nvPr>
            <p:ph type="sldNum" sz="quarter" idx="17"/>
          </p:nvPr>
        </p:nvSpPr>
        <p:spPr/>
        <p:txBody>
          <a:bodyPr/>
          <a:lstStyle>
            <a:lvl1pPr>
              <a:defRPr/>
            </a:lvl1pPr>
          </a:lstStyle>
          <a:p>
            <a:pPr>
              <a:defRPr/>
            </a:pPr>
            <a:fld id="{8FB4BDA1-F784-7540-9B3C-877E60F0206A}"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24128"/>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914400"/>
            <a:endParaRPr lang="en-US" sz="1200" kern="0" dirty="0">
              <a:solidFill>
                <a:srgbClr val="FFFFFF"/>
              </a:solidFill>
              <a:latin typeface="IBM Eliot Sans Regular" charset="0"/>
              <a:ea typeface="IBM Eliot Sans Regular" charset="0"/>
              <a:cs typeface="IBM Eliot Sans Regular" charset="0"/>
              <a:sym typeface="Arial"/>
            </a:endParaRPr>
          </a:p>
        </p:txBody>
      </p:sp>
      <p:sp>
        <p:nvSpPr>
          <p:cNvPr id="2" name="Title 1"/>
          <p:cNvSpPr>
            <a:spLocks noGrp="1"/>
          </p:cNvSpPr>
          <p:nvPr>
            <p:ph type="title"/>
          </p:nvPr>
        </p:nvSpPr>
        <p:spPr>
          <a:xfrm>
            <a:off x="228600" y="1024128"/>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69863"/>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88136"/>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C67BB744-6401-EB48-8B50-4AEDCF33ADDD}"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8813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Slide Number Placeholder 2"/>
          <p:cNvSpPr>
            <a:spLocks noGrp="1"/>
          </p:cNvSpPr>
          <p:nvPr>
            <p:ph type="sldNum" sz="quarter" idx="11"/>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3"/>
          </p:nvPr>
        </p:nvSpPr>
        <p:spPr>
          <a:xfrm>
            <a:off x="228600" y="1147099"/>
            <a:ext cx="4114800" cy="3536025"/>
          </a:xfrm>
        </p:spPr>
        <p:txBody>
          <a:bodyPr/>
          <a:lstStyle>
            <a:lvl1pPr>
              <a:spcBef>
                <a:spcPts val="0"/>
              </a:spcBef>
              <a:defRPr sz="1100"/>
            </a:lvl1pPr>
          </a:lstStyle>
          <a:p>
            <a:pPr lvl="0"/>
            <a:r>
              <a:rPr lang="en-US"/>
              <a:t>Click to edit Master text styles</a:t>
            </a:r>
          </a:p>
        </p:txBody>
      </p:sp>
      <p:sp>
        <p:nvSpPr>
          <p:cNvPr id="6" name="TextBox 5"/>
          <p:cNvSpPr txBox="1"/>
          <p:nvPr userDrawn="1"/>
        </p:nvSpPr>
        <p:spPr>
          <a:xfrm>
            <a:off x="228600" y="274320"/>
            <a:ext cx="2345377" cy="307777"/>
          </a:xfrm>
          <a:prstGeom prst="rect">
            <a:avLst/>
          </a:prstGeom>
        </p:spPr>
        <p:txBody>
          <a:bodyPr vert="horz" lIns="0" tIns="0" rIns="0" bIns="0" rtlCol="0" anchor="t" anchorCtr="0">
            <a:sp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a:lnSpc>
                <a:spcPct val="100000"/>
              </a:lnSpc>
            </a:pPr>
            <a:r>
              <a:rPr lang="en-US" sz="2000" b="0" kern="0" dirty="0">
                <a:solidFill>
                  <a:srgbClr val="FFFFFF"/>
                </a:solidFill>
                <a:latin typeface="IBM Eliot Sans Regular" charset="0"/>
                <a:ea typeface="IBM Eliot Sans Regular" charset="0"/>
                <a:cs typeface="IBM Eliot Sans Regular" charset="0"/>
                <a:sym typeface="Arial"/>
              </a:rPr>
              <a:t>Thank you</a:t>
            </a: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userDrawn="1">
  <p:cSld name="7_01 Cover Slide">
    <p:bg>
      <p:bgPr>
        <a:solidFill>
          <a:schemeClr val="dk2"/>
        </a:solidFill>
        <a:effectLst/>
      </p:bgPr>
    </p:bg>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userDrawn="1">
  <p:cSld name="2_01 Cover Slide">
    <p:bg>
      <p:bgPr>
        <a:solidFill>
          <a:schemeClr val="dk2"/>
        </a:solidFill>
        <a:effectLst/>
      </p:bgPr>
    </p:bg>
    <p:spTree>
      <p:nvGrpSpPr>
        <p:cNvPr id="1" name="Shape 22"/>
        <p:cNvGrpSpPr/>
        <p:nvPr/>
      </p:nvGrpSpPr>
      <p:grpSpPr>
        <a:xfrm>
          <a:off x="0" y="0"/>
          <a:ext cx="0" cy="0"/>
          <a:chOff x="0" y="0"/>
          <a:chExt cx="0" cy="0"/>
        </a:xfrm>
      </p:grpSpPr>
      <p:sp>
        <p:nvSpPr>
          <p:cNvPr id="2" name="Rectangle 1"/>
          <p:cNvSpPr/>
          <p:nvPr userDrawn="1"/>
        </p:nvSpPr>
        <p:spPr>
          <a:xfrm>
            <a:off x="0" y="4739054"/>
            <a:ext cx="9144000" cy="404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srgbClr val="150957"/>
              </a:solidFill>
              <a:latin typeface="IBM Eliot Sans Regular" charset="0"/>
              <a:sym typeface="Arial"/>
            </a:endParaRPr>
          </a:p>
        </p:txBody>
      </p:sp>
      <p:sp>
        <p:nvSpPr>
          <p:cNvPr id="7"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endParaRPr lang="en-US" dirty="0">
              <a:solidFill>
                <a:srgbClr val="000000"/>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160"/>
            <a:ext cx="4251960" cy="4343400"/>
          </a:xfrm>
        </p:spPr>
        <p:txBody>
          <a:bodyPr/>
          <a:lstStyle>
            <a:lvl1pPr>
              <a:defRPr sz="3000"/>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6A185BBC-4B62-FF4D-B38E-73A0C62FBC69}"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p:cSld name="4_01 Cover Slide">
    <p:bg>
      <p:bgPr>
        <a:solidFill>
          <a:schemeClr val="tx2"/>
        </a:solidFill>
        <a:effectLst/>
      </p:bgPr>
    </p:bg>
    <p:spTree>
      <p:nvGrpSpPr>
        <p:cNvPr id="1" name="Shape 143"/>
        <p:cNvGrpSpPr/>
        <p:nvPr/>
      </p:nvGrpSpPr>
      <p:grpSpPr>
        <a:xfrm>
          <a:off x="0" y="0"/>
          <a:ext cx="0" cy="0"/>
          <a:chOff x="0" y="0"/>
          <a:chExt cx="0" cy="0"/>
        </a:xfrm>
      </p:grpSpPr>
      <p:sp>
        <p:nvSpPr>
          <p:cNvPr id="2" name="Shape 179"/>
          <p:cNvSpPr>
            <a:spLocks noChangeArrowheads="1"/>
          </p:cNvSpPr>
          <p:nvPr userDrawn="1"/>
        </p:nvSpPr>
        <p:spPr bwMode="auto">
          <a:xfrm>
            <a:off x="0" y="9525"/>
            <a:ext cx="4565650" cy="5133975"/>
          </a:xfrm>
          <a:prstGeom prst="rect">
            <a:avLst/>
          </a:prstGeom>
          <a:solidFill>
            <a:schemeClr val="tx2">
              <a:alpha val="54901"/>
            </a:schemeClr>
          </a:solidFill>
          <a:ln w="9525">
            <a:noFill/>
            <a:miter lim="800000"/>
            <a:headEnd/>
            <a:tailEnd/>
          </a:ln>
        </p:spPr>
        <p:txBody>
          <a:bodyPr lIns="0" tIns="0" rIns="0" bIns="0" anchor="ctr"/>
          <a:lstStyle/>
          <a:p>
            <a:pPr algn="ctr" defTabSz="914400"/>
            <a:endParaRPr lang="en-US" sz="1200" kern="0" dirty="0">
              <a:solidFill>
                <a:srgbClr val="FFFFFF"/>
              </a:solidFill>
              <a:latin typeface="IBM Eliot Sans Regular"/>
              <a:ea typeface="IBM Eliot Sans Regular"/>
              <a:cs typeface="IBM Eliot Sans Regular"/>
              <a:sym typeface="Arial"/>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533" name="Title Text"/>
          <p:cNvSpPr txBox="1">
            <a:spLocks noGrp="1"/>
          </p:cNvSpPr>
          <p:nvPr>
            <p:ph type="title"/>
          </p:nvPr>
        </p:nvSpPr>
        <p:spPr>
          <a:xfrm>
            <a:off x="228600" y="201168"/>
            <a:ext cx="4114800" cy="381001"/>
          </a:xfrm>
          <a:prstGeom prst="rect">
            <a:avLst/>
          </a:prstGeom>
        </p:spPr>
        <p:txBody>
          <a:bodyPr>
            <a:normAutofit/>
          </a:bodyPr>
          <a:lstStyle>
            <a:lvl1pPr>
              <a:defRPr>
                <a:latin typeface="IBM Plex Sans"/>
                <a:ea typeface="IBM Plex Sans"/>
                <a:cs typeface="IBM Plex Sans"/>
                <a:sym typeface="IBM Plex Sans"/>
              </a:defRPr>
            </a:lvl1pPr>
          </a:lstStyle>
          <a:p>
            <a:r>
              <a:t>Title Text</a:t>
            </a:r>
          </a:p>
        </p:txBody>
      </p:sp>
      <p:sp>
        <p:nvSpPr>
          <p:cNvPr id="1534" name="Slide Number"/>
          <p:cNvSpPr txBox="1">
            <a:spLocks noGrp="1"/>
          </p:cNvSpPr>
          <p:nvPr>
            <p:ph type="sldNum" sz="quarter" idx="2"/>
          </p:nvPr>
        </p:nvSpPr>
        <p:spPr>
          <a:xfrm>
            <a:off x="8788399" y="4831556"/>
            <a:ext cx="127001" cy="127001"/>
          </a:xfrm>
          <a:prstGeom prst="rect">
            <a:avLst/>
          </a:prstGeom>
        </p:spPr>
        <p:txBody>
          <a:bodyPr/>
          <a:lstStyle>
            <a:lvl1pPr>
              <a:defRPr>
                <a:latin typeface="IBM Plex Sans"/>
                <a:ea typeface="IBM Plex Sans"/>
                <a:cs typeface="IBM Plex Sans"/>
                <a:sym typeface="IBM Plex Sans"/>
              </a:defRPr>
            </a:lvl1pPr>
          </a:lstStyle>
          <a:p>
            <a:fld id="{86CB4B4D-7CA3-9044-876B-883B54F8677D}" type="slidenum">
              <a:rPr>
                <a:solidFill>
                  <a:srgbClr val="FFFFFF"/>
                </a:solidFill>
              </a:rPr>
              <a:pPr/>
              <a:t>‹#›</a:t>
            </a:fld>
            <a:endParaRPr dirty="0">
              <a:solidFill>
                <a:srgbClr val="FFFFFF"/>
              </a:solidFill>
            </a:endParaRPr>
          </a:p>
        </p:txBody>
      </p:sp>
    </p:spTree>
  </p:cSld>
  <p:clrMapOvr>
    <a:masterClrMapping/>
  </p:clrMapOvr>
  <p:transition spd="med"/>
</p:sldLayout>
</file>

<file path=ppt/slideLayouts/slideLayout1052.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185983"/>
            <a:ext cx="9144000" cy="405688"/>
          </a:xfrm>
        </p:spPr>
        <p:txBody>
          <a:bodyPr>
            <a:noAutofit/>
          </a:bodyPr>
          <a:lstStyle>
            <a:lvl1pPr>
              <a:defRPr sz="2000" b="1" i="0">
                <a:latin typeface="Gill Sans SemiBold" charset="0"/>
                <a:ea typeface="Gill Sans SemiBold" charset="0"/>
                <a:cs typeface="Gill Sans SemiBold" charset="0"/>
              </a:defRPr>
            </a:lvl1pPr>
          </a:lstStyle>
          <a:p>
            <a:r>
              <a:rPr lang="en-US" dirty="0"/>
              <a:t>Click to edit Master title style</a:t>
            </a:r>
          </a:p>
        </p:txBody>
      </p:sp>
    </p:spTree>
  </p:cSld>
  <p:clrMapOvr>
    <a:masterClrMapping/>
  </p:clrMapOvr>
  <p:transition spd="med">
    <p:fade/>
  </p:transition>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5"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30" y="405274"/>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90" y="4584701"/>
            <a:ext cx="1620427" cy="470448"/>
          </a:xfrm>
          <a:prstGeom prst="rect">
            <a:avLst/>
          </a:prstGeom>
        </p:spPr>
      </p:pic>
    </p:spTree>
    <p:extLst>
      <p:ext uri="{BB962C8B-B14F-4D97-AF65-F5344CB8AC3E}">
        <p14:creationId xmlns:p14="http://schemas.microsoft.com/office/powerpoint/2010/main" val="922984483"/>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32812489"/>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581" algn="dec"/>
              </a:tabLst>
              <a:defRPr/>
            </a:lvl1pPr>
            <a:lvl2pPr marL="173014" indent="-17301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0" rtl="0" eaLnBrk="1" fontAlgn="auto" latinLnBrk="0" hangingPunct="1">
              <a:lnSpc>
                <a:spcPct val="100000"/>
              </a:lnSpc>
              <a:spcBef>
                <a:spcPts val="0"/>
              </a:spcBef>
              <a:spcAft>
                <a:spcPts val="0"/>
              </a:spcAft>
              <a:buClrTx/>
              <a:buSzTx/>
              <a:buFont typeface="Arial"/>
              <a:buNone/>
              <a:tabLst>
                <a:tab pos="402275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58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30" rtl="0" eaLnBrk="1" fontAlgn="auto" latinLnBrk="0" hangingPunct="1">
              <a:lnSpc>
                <a:spcPct val="100000"/>
              </a:lnSpc>
              <a:spcBef>
                <a:spcPts val="1100"/>
              </a:spcBef>
              <a:spcAft>
                <a:spcPts val="0"/>
              </a:spcAft>
              <a:buClrTx/>
              <a:buSzTx/>
              <a:buFont typeface="Arial"/>
              <a:buNone/>
              <a:tabLst>
                <a:tab pos="402275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194390"/>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8"/>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91829228"/>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8"/>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092849738"/>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82"/>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948684251"/>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57" indent="-11745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1474928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C5A15FA2-9B6F-5A4C-A379-7D5A44B0B5E0}"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09190048"/>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8"/>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8"/>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794762"/>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6"/>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4936555"/>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24"/>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54"/>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2557083"/>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5"/>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5"/>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5"/>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5"/>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1560847"/>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6"/>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057541079"/>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5"/>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5"/>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02673420"/>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49402"/>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95516599"/>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0645766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82296"/>
            <a:ext cx="8515984" cy="4343400"/>
          </a:xfrm>
        </p:spPr>
        <p:txBody>
          <a:bodyPr/>
          <a:lstStyle>
            <a:lvl1pPr>
              <a:lnSpc>
                <a:spcPct val="90000"/>
              </a:lnSpc>
              <a:defRPr sz="4800"/>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8ACEC968-0CC8-0F4A-921E-AFD806E65FF4}"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2529522612"/>
      </p:ext>
    </p:extLst>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3348720372"/>
      </p:ext>
    </p:extLst>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9"/>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6"/>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564" tIns="191997" rIns="228564" bIns="228564"/>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06861183"/>
      </p:ext>
    </p:extLst>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564" tIns="191997" rIns="228564" bIns="228564"/>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564" tIns="191997" rIns="228564" bIns="228564"/>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5" y="-1"/>
            <a:ext cx="4571999" cy="2571751"/>
          </a:xfrm>
          <a:solidFill>
            <a:schemeClr val="accent2"/>
          </a:solidFill>
        </p:spPr>
        <p:txBody>
          <a:bodyPr lIns="228564" tIns="201138" rIns="228564" bIns="228564"/>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3232637"/>
      </p:ext>
    </p:extLst>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564" tIns="191997" rIns="228564" bIns="228564"/>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5" y="-1"/>
            <a:ext cx="9143999" cy="2571751"/>
          </a:xfrm>
          <a:solidFill>
            <a:schemeClr val="tx1"/>
          </a:solidFill>
        </p:spPr>
        <p:txBody>
          <a:bodyPr lIns="228564" tIns="155424" rIns="228564" bIns="228564"/>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71617227"/>
      </p:ext>
    </p:extLst>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5" y="-1"/>
            <a:ext cx="9143999" cy="1290639"/>
          </a:xfrm>
          <a:solidFill>
            <a:schemeClr val="tx1"/>
          </a:solidFill>
        </p:spPr>
        <p:txBody>
          <a:bodyPr lIns="228564" tIns="201138" rIns="228564" bIns="228564"/>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61599808"/>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564" tIns="155424" rIns="228564" bIns="228564"/>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1523482767"/>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564" tIns="182854" rIns="228564" bIns="228564"/>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2051264635"/>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441305"/>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80527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160"/>
            <a:ext cx="5706166" cy="4343400"/>
          </a:xfrm>
        </p:spPr>
        <p:txBody>
          <a:bodyPr/>
          <a:lstStyle>
            <a:lvl1pPr>
              <a:defRPr sz="3000"/>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3"/>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5" name="Slide Number Placeholder 4"/>
          <p:cNvSpPr>
            <a:spLocks noGrp="1"/>
          </p:cNvSpPr>
          <p:nvPr>
            <p:ph type="sldNum" sz="quarter" idx="12"/>
          </p:nvPr>
        </p:nvSpPr>
        <p:spPr/>
        <p:txBody>
          <a:bodyPr/>
          <a:lstStyle>
            <a:lvl1pPr>
              <a:defRPr/>
            </a:lvl1pPr>
          </a:lstStyle>
          <a:p>
            <a:pPr>
              <a:defRPr/>
            </a:pPr>
            <a:fld id="{19E4FABA-F302-3143-A5B5-AD65CB92A123}"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7264"/>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00229591"/>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57" indent="-117457">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711795"/>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13708183"/>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142464334"/>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796975"/>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581" algn="dec"/>
              </a:tabLst>
              <a:defRPr sz="1100"/>
            </a:lvl1pPr>
            <a:lvl2pPr marL="173014" indent="-17301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0" rtl="0" eaLnBrk="1" fontAlgn="auto" latinLnBrk="0" hangingPunct="1">
              <a:lnSpc>
                <a:spcPct val="100000"/>
              </a:lnSpc>
              <a:spcBef>
                <a:spcPts val="0"/>
              </a:spcBef>
              <a:spcAft>
                <a:spcPts val="0"/>
              </a:spcAft>
              <a:buClrTx/>
              <a:buSzTx/>
              <a:buFont typeface="Arial"/>
              <a:buNone/>
              <a:tabLst>
                <a:tab pos="4022758" algn="r"/>
              </a:tabLst>
              <a:defRPr/>
            </a:pPr>
            <a:r>
              <a:rPr lang="en-US" dirty="0"/>
              <a:t>Click to edit Master text styles</a:t>
            </a:r>
          </a:p>
        </p:txBody>
      </p:sp>
    </p:spTree>
    <p:extLst>
      <p:ext uri="{BB962C8B-B14F-4D97-AF65-F5344CB8AC3E}">
        <p14:creationId xmlns:p14="http://schemas.microsoft.com/office/powerpoint/2010/main" val="2164914386"/>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6"/>
            <a:ext cx="1297608" cy="526097"/>
          </a:xfrm>
          <a:prstGeom prst="rect">
            <a:avLst/>
          </a:prstGeom>
        </p:spPr>
      </p:pic>
    </p:spTree>
    <p:extLst>
      <p:ext uri="{BB962C8B-B14F-4D97-AF65-F5344CB8AC3E}">
        <p14:creationId xmlns:p14="http://schemas.microsoft.com/office/powerpoint/2010/main" val="3141485924"/>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9" y="0"/>
            <a:ext cx="2286001" cy="5143500"/>
          </a:xfrm>
          <a:prstGeom prst="rect">
            <a:avLst/>
          </a:prstGeom>
          <a:solidFill>
            <a:srgbClr val="ECECEC"/>
          </a:solidFill>
          <a:ln w="3175"/>
        </p:spPr>
        <p:txBody>
          <a:bodyPr lIns="19049" tIns="19049" rIns="19049" bIns="19049" anchor="ctr"/>
          <a:lstStyle>
            <a:lvl1pPr algn="ctr" defTabSz="17142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9" y="0"/>
            <a:ext cx="2286001" cy="5143500"/>
          </a:xfrm>
          <a:prstGeom prst="rect">
            <a:avLst/>
          </a:prstGeom>
          <a:solidFill>
            <a:srgbClr val="E0E0E0"/>
          </a:solidFill>
          <a:ln w="3175"/>
        </p:spPr>
        <p:txBody>
          <a:bodyPr lIns="19049" tIns="19049" rIns="19049" bIns="19049" anchor="ctr"/>
          <a:lstStyle>
            <a:lvl1pPr algn="ctr" defTabSz="17142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9" y="0"/>
            <a:ext cx="2286001" cy="5143500"/>
          </a:xfrm>
          <a:prstGeom prst="rect">
            <a:avLst/>
          </a:prstGeom>
          <a:solidFill>
            <a:srgbClr val="959595"/>
          </a:solidFill>
          <a:ln w="3175"/>
        </p:spPr>
        <p:txBody>
          <a:bodyPr lIns="19049" tIns="19049" rIns="19049" bIns="19049" anchor="ctr"/>
          <a:lstStyle>
            <a:lvl1pPr algn="ctr" defTabSz="17142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49" tIns="19049" rIns="19049" bIns="19049"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46"/>
            <a:ext cx="1572974" cy="1791943"/>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49" tIns="19049" rIns="19049" bIns="19049" anchor="t"/>
          <a:lstStyle>
            <a:lvl1pPr algn="ctr" defTabSz="309516">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373154462"/>
      </p:ext>
    </p:extLst>
  </p:cSld>
  <p:clrMapOvr>
    <a:masterClrMapping/>
  </p:clrMapOvr>
  <p:transition spd="med"/>
</p:sldLayout>
</file>

<file path=ppt/slideLayouts/slideLayout108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051EC27-83B3-E84A-8C7F-FE5C2EF5FD2A}"/>
              </a:ext>
            </a:extLst>
          </p:cNvPr>
          <p:cNvSpPr>
            <a:spLocks/>
          </p:cNvSpPr>
          <p:nvPr userDrawn="1"/>
        </p:nvSpPr>
        <p:spPr>
          <a:xfrm>
            <a:off x="0" y="7"/>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tIns="45714" rIns="0" bIns="45714"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xmlns=""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8" tIns="45714" rIns="91428" bIns="45714"/>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xmlns="" id="{D8A285A8-23CF-9F48-9BB5-CE8A561A1865}"/>
              </a:ext>
            </a:extLst>
          </p:cNvPr>
          <p:cNvSpPr txBox="1"/>
          <p:nvPr userDrawn="1"/>
        </p:nvSpPr>
        <p:spPr>
          <a:xfrm>
            <a:off x="265114" y="4911365"/>
            <a:ext cx="2202248" cy="265453"/>
          </a:xfrm>
          <a:prstGeom prst="rect">
            <a:avLst/>
          </a:prstGeom>
          <a:noFill/>
        </p:spPr>
        <p:txBody>
          <a:bodyPr wrap="none" lIns="91428" tIns="45714" rIns="91428" bIns="45714" rtlCol="0" anchor="ctr">
            <a:spAutoFit/>
          </a:bodyPr>
          <a:lstStyle/>
          <a:p>
            <a:r>
              <a:rPr lang="en-US" sz="1100" dirty="0">
                <a:solidFill>
                  <a:srgbClr val="000E5E"/>
                </a:solidFill>
                <a:latin typeface="Helvetica Neue Light" charset="0"/>
                <a:ea typeface="Helvetica Neue Light" charset="0"/>
                <a:cs typeface="Helvetica Neue Light" charset="0"/>
              </a:rPr>
              <a:t>IBM</a:t>
            </a:r>
            <a:r>
              <a:rPr lang="en-US" sz="1100" b="1" dirty="0">
                <a:solidFill>
                  <a:srgbClr val="000E5E"/>
                </a:solidFill>
                <a:latin typeface="Helvetica Neue Light" charset="0"/>
                <a:ea typeface="Helvetica Neue Light" charset="0"/>
                <a:cs typeface="Helvetica Neue Light" charset="0"/>
              </a:rPr>
              <a:t> </a:t>
            </a:r>
            <a:r>
              <a:rPr lang="en-US" sz="110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xmlns=""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a:extLst>
              <a:ext uri="{FF2B5EF4-FFF2-40B4-BE49-F238E27FC236}">
                <a16:creationId xmlns:a16="http://schemas.microsoft.com/office/drawing/2014/main" xmlns=""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tIns="45714" rIns="0" bIns="45714"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xmlns=""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8" tIns="45714" rIns="91428" bIns="45714"/>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xmlns="" id="{073AA5EF-C773-4E4D-AF84-05CB49D43614}"/>
              </a:ext>
            </a:extLst>
          </p:cNvPr>
          <p:cNvSpPr txBox="1"/>
          <p:nvPr userDrawn="1"/>
        </p:nvSpPr>
        <p:spPr>
          <a:xfrm>
            <a:off x="265114" y="4888304"/>
            <a:ext cx="2202248" cy="265453"/>
          </a:xfrm>
          <a:prstGeom prst="rect">
            <a:avLst/>
          </a:prstGeom>
          <a:noFill/>
        </p:spPr>
        <p:txBody>
          <a:bodyPr wrap="none" lIns="91428" tIns="45714" rIns="91428" bIns="45714" rtlCol="0" anchor="ctr">
            <a:spAutoFit/>
          </a:bodyPr>
          <a:lstStyle/>
          <a:p>
            <a:r>
              <a:rPr lang="en-US" sz="1100" dirty="0">
                <a:solidFill>
                  <a:srgbClr val="000E5E"/>
                </a:solidFill>
                <a:latin typeface="Helvetica Neue Light" charset="0"/>
                <a:ea typeface="Helvetica Neue Light" charset="0"/>
                <a:cs typeface="Helvetica Neue Light" charset="0"/>
              </a:rPr>
              <a:t>IBM</a:t>
            </a:r>
            <a:r>
              <a:rPr lang="en-US" sz="1100" b="1" dirty="0">
                <a:solidFill>
                  <a:srgbClr val="000E5E"/>
                </a:solidFill>
                <a:latin typeface="Helvetica Neue Light" charset="0"/>
                <a:ea typeface="Helvetica Neue Light" charset="0"/>
                <a:cs typeface="Helvetica Neue Light" charset="0"/>
              </a:rPr>
              <a:t> </a:t>
            </a:r>
            <a:r>
              <a:rPr lang="en-US" sz="110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xmlns=""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253567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3" name="Footer Placeholder 2"/>
          <p:cNvSpPr>
            <a:spLocks noGrp="1"/>
          </p:cNvSpPr>
          <p:nvPr>
            <p:ph type="ftr" sz="quarter" idx="11"/>
          </p:nvPr>
        </p:nvSpPr>
        <p:spPr/>
        <p:txBody>
          <a:bodyPr/>
          <a:lstStyle>
            <a:lvl1pPr>
              <a:defRPr/>
            </a:lvl1pPr>
          </a:lstStyle>
          <a:p>
            <a:pPr>
              <a:defRPr/>
            </a:pPr>
            <a:endParaRPr lang="en-US" dirty="0">
              <a:solidFill>
                <a:srgbClr val="464646"/>
              </a:solidFill>
            </a:endParaRPr>
          </a:p>
        </p:txBody>
      </p:sp>
      <p:sp>
        <p:nvSpPr>
          <p:cNvPr id="4" name="Slide Number Placeholder 3"/>
          <p:cNvSpPr>
            <a:spLocks noGrp="1"/>
          </p:cNvSpPr>
          <p:nvPr>
            <p:ph type="sldNum" sz="quarter" idx="12"/>
          </p:nvPr>
        </p:nvSpPr>
        <p:spPr/>
        <p:txBody>
          <a:bodyPr/>
          <a:lstStyle>
            <a:lvl1pPr>
              <a:defRPr/>
            </a:lvl1pPr>
          </a:lstStyle>
          <a:p>
            <a:pPr>
              <a:defRPr/>
            </a:pPr>
            <a:fld id="{619C8329-86F7-CF41-AF44-11E55E5C5A97}"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800"/>
            <a:ext cx="4588736" cy="4491057"/>
          </a:xfrm>
        </p:spPr>
        <p:txBody>
          <a:bodyPr>
            <a:noAutofit/>
          </a:bodyPr>
          <a:lstStyle>
            <a:lvl1pPr marL="0" indent="0" fontAlgn="t">
              <a:lnSpc>
                <a:spcPts val="4500"/>
              </a:lnSpc>
              <a:spcBef>
                <a:spcPts val="1125"/>
              </a:spcBef>
              <a:buFontTx/>
              <a:buNone/>
              <a:defRPr sz="4100" baseline="0">
                <a:solidFill>
                  <a:srgbClr val="323232"/>
                </a:solidFill>
                <a:latin typeface="Arial" charset="0"/>
              </a:defRPr>
            </a:lvl1pPr>
          </a:lstStyle>
          <a:p>
            <a:r>
              <a:rPr lang="en-US" sz="3800" baseline="0" dirty="0">
                <a:latin typeface="Arial" charset="0"/>
              </a:rPr>
              <a:t>Big type headline</a:t>
            </a:r>
            <a:br>
              <a:rPr lang="en-US" sz="3800" baseline="0" dirty="0">
                <a:latin typeface="Arial" charset="0"/>
              </a:rPr>
            </a:br>
            <a:r>
              <a:rPr lang="en-US" sz="3800" baseline="0" dirty="0">
                <a:latin typeface="Arial" charset="0"/>
              </a:rPr>
              <a:t>or quote goes here</a:t>
            </a:r>
          </a:p>
        </p:txBody>
      </p:sp>
      <p:sp>
        <p:nvSpPr>
          <p:cNvPr id="8" name="Rectangle 7"/>
          <p:cNvSpPr/>
          <p:nvPr userDrawn="1"/>
        </p:nvSpPr>
        <p:spPr>
          <a:xfrm>
            <a:off x="0" y="4638491"/>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71" tIns="34289" rIns="68571" bIns="34289" numCol="1" spcCol="0" rtlCol="0" fromWordArt="0" anchor="ctr" anchorCtr="0" forceAA="0" compatLnSpc="1">
            <a:prstTxWarp prst="textNoShape">
              <a:avLst/>
            </a:prstTxWarp>
            <a:noAutofit/>
          </a:bodyPr>
          <a:lstStyle/>
          <a:p>
            <a:pPr algn="ctr"/>
            <a:endParaRPr lang="en-US" sz="1100">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91"/>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89" rIns="68571" bIns="34289"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7" y="4807853"/>
            <a:ext cx="435499" cy="187359"/>
          </a:xfrm>
          <a:prstGeom prst="rect">
            <a:avLst/>
          </a:prstGeom>
        </p:spPr>
        <p:txBody>
          <a:bodyPr vert="horz" lIns="0" tIns="34289" rIns="68571" bIns="34289"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4027811745"/>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183361610"/>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4972507"/>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403073"/>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4690857"/>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064337246"/>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065267380"/>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1407246223"/>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33640364"/>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4234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85752"/>
            <a:ext cx="2171700" cy="4743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85752"/>
            <a:ext cx="6362700" cy="4743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561A583A-EFE4-45FA-A217-AA079F71E14A}"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666865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Side by side 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0" fontAlgn="base" hangingPunct="0">
              <a:spcBef>
                <a:spcPct val="0"/>
              </a:spcBef>
              <a:spcAft>
                <a:spcPct val="0"/>
              </a:spcAft>
            </a:pPr>
            <a:endParaRPr lang="en-US">
              <a:solidFill>
                <a:srgbClr val="464646"/>
              </a:solidFill>
            </a:endParaRPr>
          </a:p>
        </p:txBody>
      </p:sp>
      <p:sp>
        <p:nvSpPr>
          <p:cNvPr id="8" name="Rectangle 7"/>
          <p:cNvSpPr/>
          <p:nvPr userDrawn="1"/>
        </p:nvSpPr>
        <p:spPr>
          <a:xfrm>
            <a:off x="0" y="0"/>
            <a:ext cx="9144000" cy="928077"/>
          </a:xfrm>
          <a:prstGeom prst="rect">
            <a:avLst/>
          </a:prstGeom>
          <a:solidFill>
            <a:srgbClr val="1558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0" fontAlgn="base" hangingPunct="0">
              <a:spcBef>
                <a:spcPct val="0"/>
              </a:spcBef>
              <a:spcAft>
                <a:spcPct val="0"/>
              </a:spcAft>
            </a:pPr>
            <a:endParaRPr lang="en-US">
              <a:solidFill>
                <a:srgbClr val="464646"/>
              </a:solidFill>
            </a:endParaRPr>
          </a:p>
        </p:txBody>
      </p:sp>
      <p:sp>
        <p:nvSpPr>
          <p:cNvPr id="9" name="Rectangle 8"/>
          <p:cNvSpPr/>
          <p:nvPr userDrawn="1"/>
        </p:nvSpPr>
        <p:spPr>
          <a:xfrm>
            <a:off x="139722" y="4920271"/>
            <a:ext cx="1192212" cy="92333"/>
          </a:xfrm>
          <a:prstGeom prst="rect">
            <a:avLst/>
          </a:prstGeom>
        </p:spPr>
        <p:txBody>
          <a:bodyPr wrap="square" lIns="0" tIns="0" rIns="0" bIns="0">
            <a:spAutoFit/>
          </a:bodyPr>
          <a:lstStyle/>
          <a:p>
            <a:pPr defTabSz="457200" eaLnBrk="0" fontAlgn="base" hangingPunct="0">
              <a:spcBef>
                <a:spcPct val="0"/>
              </a:spcBef>
              <a:spcAft>
                <a:spcPct val="0"/>
              </a:spcAft>
            </a:pPr>
            <a:r>
              <a:rPr lang="en-US" sz="600" dirty="0">
                <a:solidFill>
                  <a:srgbClr val="2D2D2D"/>
                </a:solidFill>
                <a:ea typeface="ＭＳ Ｐゴシック" charset="-128"/>
                <a:cs typeface="Arial" panose="020B0604020202020204" pitchFamily="34" charset="0"/>
              </a:rPr>
              <a:t>© 2015 IBM Corporation</a:t>
            </a:r>
          </a:p>
        </p:txBody>
      </p:sp>
      <p:sp>
        <p:nvSpPr>
          <p:cNvPr id="2" name="Title 1"/>
          <p:cNvSpPr>
            <a:spLocks noGrp="1"/>
          </p:cNvSpPr>
          <p:nvPr>
            <p:ph type="title"/>
          </p:nvPr>
        </p:nvSpPr>
        <p:spPr>
          <a:xfrm>
            <a:off x="260787" y="77278"/>
            <a:ext cx="8463136" cy="777136"/>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14" name="Text Placeholder 5"/>
          <p:cNvSpPr>
            <a:spLocks noGrp="1"/>
          </p:cNvSpPr>
          <p:nvPr>
            <p:ph type="body" sz="quarter" idx="13"/>
          </p:nvPr>
        </p:nvSpPr>
        <p:spPr>
          <a:xfrm>
            <a:off x="277453" y="1506374"/>
            <a:ext cx="8387855" cy="2967934"/>
          </a:xfrm>
        </p:spPr>
        <p:txBody>
          <a:bodyPr vert="horz" wrap="square" lIns="0" tIns="0" rIns="0" bIns="0" rtlCol="0" anchor="t" anchorCtr="0">
            <a:noAutofit/>
          </a:bodyPr>
          <a:lstStyle>
            <a:lvl1pPr>
              <a:defRPr lang="en-US" dirty="0" smtClean="0">
                <a:solidFill>
                  <a:srgbClr val="2D2D2D"/>
                </a:solidFill>
              </a:defRPr>
            </a:lvl1pPr>
            <a:lvl2pPr>
              <a:defRPr>
                <a:solidFill>
                  <a:srgbClr val="2D2D2D"/>
                </a:solidFill>
              </a:defRPr>
            </a:lvl2pPr>
            <a:lvl3pPr>
              <a:defRPr>
                <a:solidFill>
                  <a:srgbClr val="2D2D2D"/>
                </a:solidFill>
              </a:defRPr>
            </a:lvl3pPr>
            <a:lvl4pPr>
              <a:defRPr>
                <a:solidFill>
                  <a:srgbClr val="2D2D2D"/>
                </a:solidFill>
              </a:defRPr>
            </a:lvl4pPr>
            <a:lvl5pPr>
              <a:defRPr>
                <a:solidFill>
                  <a:srgbClr val="2D2D2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5"/>
          </p:nvPr>
        </p:nvSpPr>
        <p:spPr>
          <a:xfrm>
            <a:off x="273050" y="1074738"/>
            <a:ext cx="8438662" cy="331787"/>
          </a:xfrm>
        </p:spPr>
        <p:txBody>
          <a:bodyPr/>
          <a:lstStyle>
            <a:lvl1pPr>
              <a:defRPr b="1">
                <a:solidFill>
                  <a:schemeClr val="accent5"/>
                </a:solidFill>
              </a:defRPr>
            </a:lvl1pPr>
          </a:lstStyle>
          <a:p>
            <a:pPr lvl="0"/>
            <a:r>
              <a:rPr lang="en-US" dirty="0"/>
              <a:t>Click to edit Master text styles</a:t>
            </a:r>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0286102"/>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0060045"/>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76254"/>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292711594"/>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738368737"/>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1829922"/>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27556863"/>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272069436"/>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996437284"/>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5285752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ide by side 2">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0" fontAlgn="base" hangingPunct="0">
              <a:spcBef>
                <a:spcPct val="0"/>
              </a:spcBef>
              <a:spcAft>
                <a:spcPct val="0"/>
              </a:spcAft>
            </a:pPr>
            <a:endParaRPr lang="en-US">
              <a:solidFill>
                <a:srgbClr val="464646"/>
              </a:solidFill>
            </a:endParaRPr>
          </a:p>
        </p:txBody>
      </p:sp>
      <p:sp>
        <p:nvSpPr>
          <p:cNvPr id="8" name="Rectangle 7"/>
          <p:cNvSpPr/>
          <p:nvPr userDrawn="1"/>
        </p:nvSpPr>
        <p:spPr>
          <a:xfrm>
            <a:off x="0" y="0"/>
            <a:ext cx="9144000" cy="92807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0" fontAlgn="base" hangingPunct="0">
              <a:spcBef>
                <a:spcPct val="0"/>
              </a:spcBef>
              <a:spcAft>
                <a:spcPct val="0"/>
              </a:spcAft>
            </a:pPr>
            <a:endParaRPr lang="en-US">
              <a:solidFill>
                <a:srgbClr val="464646"/>
              </a:solidFill>
            </a:endParaRPr>
          </a:p>
        </p:txBody>
      </p:sp>
      <p:sp>
        <p:nvSpPr>
          <p:cNvPr id="9" name="Rectangle 8"/>
          <p:cNvSpPr/>
          <p:nvPr userDrawn="1"/>
        </p:nvSpPr>
        <p:spPr>
          <a:xfrm>
            <a:off x="139722" y="4920271"/>
            <a:ext cx="1192212" cy="92333"/>
          </a:xfrm>
          <a:prstGeom prst="rect">
            <a:avLst/>
          </a:prstGeom>
        </p:spPr>
        <p:txBody>
          <a:bodyPr wrap="square" lIns="0" tIns="0" rIns="0" bIns="0">
            <a:spAutoFit/>
          </a:bodyPr>
          <a:lstStyle/>
          <a:p>
            <a:pPr defTabSz="457200" eaLnBrk="0" fontAlgn="base" hangingPunct="0">
              <a:spcBef>
                <a:spcPct val="0"/>
              </a:spcBef>
              <a:spcAft>
                <a:spcPct val="0"/>
              </a:spcAft>
            </a:pPr>
            <a:r>
              <a:rPr lang="en-US" sz="600" dirty="0">
                <a:solidFill>
                  <a:srgbClr val="2D2D2D"/>
                </a:solidFill>
                <a:ea typeface="ＭＳ Ｐゴシック" charset="-128"/>
                <a:cs typeface="Arial" panose="020B0604020202020204" pitchFamily="34" charset="0"/>
              </a:rPr>
              <a:t>© 2016 IBM Corporation</a:t>
            </a:r>
          </a:p>
        </p:txBody>
      </p:sp>
      <p:sp>
        <p:nvSpPr>
          <p:cNvPr id="2" name="Title 1"/>
          <p:cNvSpPr>
            <a:spLocks noGrp="1"/>
          </p:cNvSpPr>
          <p:nvPr>
            <p:ph type="title"/>
          </p:nvPr>
        </p:nvSpPr>
        <p:spPr>
          <a:xfrm>
            <a:off x="260787" y="77278"/>
            <a:ext cx="8463136" cy="777136"/>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78959174"/>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36580584"/>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532032"/>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89166314"/>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3763986092"/>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3780389696"/>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211734"/>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743352"/>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7661729"/>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436998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with Tex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28612" y="219076"/>
            <a:ext cx="8686800" cy="3951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2100" b="0" i="0" u="none" strike="noStrike" cap="none">
                <a:solidFill>
                  <a:srgbClr val="191919"/>
                </a:solidFill>
                <a:latin typeface="Helvetica Neue"/>
                <a:ea typeface="Helvetica Neue"/>
                <a:cs typeface="Helvetica Neue"/>
                <a:sym typeface="Helvetica Neue"/>
              </a:defRPr>
            </a:lvl1pPr>
            <a:lvl2pPr marL="0" marR="0" lvl="1"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2pPr>
            <a:lvl3pPr marL="0" marR="0" lvl="2"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3pPr>
            <a:lvl4pPr marL="0" marR="0" lvl="3"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4pPr>
            <a:lvl5pPr marL="0" marR="0" lvl="4"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5pPr>
            <a:lvl6pPr marL="457200" marR="0" lvl="5"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6pPr>
            <a:lvl7pPr marL="914400" marR="0" lvl="6"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7pPr>
            <a:lvl8pPr marL="1371600" marR="0" lvl="7"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8pPr>
            <a:lvl9pPr marL="1828800" marR="0" lvl="8" indent="0" algn="l" rtl="0">
              <a:lnSpc>
                <a:spcPct val="90000"/>
              </a:lnSpc>
              <a:spcBef>
                <a:spcPts val="0"/>
              </a:spcBef>
              <a:spcAft>
                <a:spcPts val="0"/>
              </a:spcAft>
              <a:buNone/>
              <a:defRPr sz="2800" b="0" i="0" u="none" strike="noStrike" cap="none">
                <a:solidFill>
                  <a:srgbClr val="191919"/>
                </a:solidFill>
                <a:latin typeface="Helvetica Neue"/>
                <a:ea typeface="Helvetica Neue"/>
                <a:cs typeface="Helvetica Neue"/>
                <a:sym typeface="Helvetica Neue"/>
              </a:defRPr>
            </a:lvl9pPr>
          </a:lstStyle>
          <a:p>
            <a:endParaRPr/>
          </a:p>
        </p:txBody>
      </p:sp>
      <p:sp>
        <p:nvSpPr>
          <p:cNvPr id="65" name="Shape 65"/>
          <p:cNvSpPr txBox="1">
            <a:spLocks noGrp="1"/>
          </p:cNvSpPr>
          <p:nvPr>
            <p:ph type="body" idx="1"/>
          </p:nvPr>
        </p:nvSpPr>
        <p:spPr>
          <a:xfrm>
            <a:off x="457200" y="971550"/>
            <a:ext cx="7543800" cy="3543300"/>
          </a:xfrm>
          <a:prstGeom prst="rect">
            <a:avLst/>
          </a:prstGeom>
          <a:noFill/>
          <a:ln>
            <a:noFill/>
          </a:ln>
        </p:spPr>
        <p:txBody>
          <a:bodyPr lIns="91425" tIns="91425" rIns="91425" bIns="91425" anchor="t" anchorCtr="0"/>
          <a:lstStyle>
            <a:lvl1pPr marL="173037" marR="0" lvl="0" indent="-95885" algn="l" rtl="0">
              <a:spcBef>
                <a:spcPts val="900"/>
              </a:spcBef>
              <a:spcAft>
                <a:spcPts val="0"/>
              </a:spcAft>
              <a:buClr>
                <a:srgbClr val="6D6E70"/>
              </a:buClr>
              <a:buSzPct val="86785"/>
              <a:buFont typeface="Noto Sans Symbols"/>
              <a:buChar char="▪"/>
              <a:defRPr sz="1350" b="0" i="0" u="none" strike="noStrike" cap="none">
                <a:solidFill>
                  <a:srgbClr val="6D6E70"/>
                </a:solidFill>
                <a:latin typeface="Helvetica Neue"/>
                <a:ea typeface="Helvetica Neue"/>
                <a:cs typeface="Helvetica Neue"/>
                <a:sym typeface="Helvetica Neue"/>
              </a:defRPr>
            </a:lvl1pPr>
            <a:lvl2pPr marL="509587" marR="0" lvl="1" indent="-98107" algn="l" rtl="0">
              <a:spcBef>
                <a:spcPts val="0"/>
              </a:spcBef>
              <a:spcAft>
                <a:spcPts val="0"/>
              </a:spcAft>
              <a:buClr>
                <a:srgbClr val="6D6E70"/>
              </a:buClr>
              <a:buSzPct val="90000"/>
              <a:buFont typeface="Arial"/>
              <a:buChar char="–"/>
              <a:defRPr sz="1200" b="0" i="0" u="none" strike="noStrike" cap="none">
                <a:solidFill>
                  <a:srgbClr val="6D6E70"/>
                </a:solidFill>
                <a:latin typeface="Helvetica Neue"/>
                <a:ea typeface="Helvetica Neue"/>
                <a:cs typeface="Helvetica Neue"/>
                <a:sym typeface="Helvetica Neue"/>
              </a:defRPr>
            </a:lvl2pPr>
            <a:lvl3pPr marL="855662" marR="0" lvl="2" indent="-122555" algn="l" rtl="0">
              <a:spcBef>
                <a:spcPts val="0"/>
              </a:spcBef>
              <a:spcAft>
                <a:spcPts val="0"/>
              </a:spcAft>
              <a:buClr>
                <a:srgbClr val="6D6E70"/>
              </a:buClr>
              <a:buSzPct val="85909"/>
              <a:buFont typeface="Noto Sans Symbols"/>
              <a:buChar char="▪"/>
              <a:defRPr sz="1050" b="0" i="0" u="none" strike="noStrike" cap="none">
                <a:solidFill>
                  <a:srgbClr val="B5B6B6"/>
                </a:solidFill>
                <a:latin typeface="Helvetica Neue"/>
                <a:ea typeface="Helvetica Neue"/>
                <a:cs typeface="Helvetica Neue"/>
                <a:sym typeface="Helvetica Neue"/>
              </a:defRPr>
            </a:lvl3pPr>
            <a:lvl4pPr marL="1203325" marR="0" lvl="3" indent="-174625" algn="l" rtl="0">
              <a:spcBef>
                <a:spcPts val="180"/>
              </a:spcBef>
              <a:spcAft>
                <a:spcPts val="0"/>
              </a:spcAft>
              <a:buNone/>
              <a:defRPr sz="900" b="0" i="0" u="none" strike="noStrike" cap="none">
                <a:solidFill>
                  <a:srgbClr val="B5B6B6"/>
                </a:solidFill>
                <a:latin typeface="Helvetica Neue"/>
                <a:ea typeface="Helvetica Neue"/>
                <a:cs typeface="Helvetica Neue"/>
                <a:sym typeface="Helvetica Neue"/>
              </a:defRPr>
            </a:lvl4pPr>
            <a:lvl5pPr marL="1539875" marR="0" lvl="4" indent="-66675" algn="l" rtl="0">
              <a:spcBef>
                <a:spcPts val="320"/>
              </a:spcBef>
              <a:spcAft>
                <a:spcPts val="0"/>
              </a:spcAft>
              <a:buClr>
                <a:schemeClr val="lt1"/>
              </a:buClr>
              <a:buSzPct val="100000"/>
              <a:buFont typeface="Helvetica Neue"/>
              <a:buChar char="»"/>
              <a:defRPr sz="1600" b="0" i="0" u="none" strike="noStrike" cap="none">
                <a:solidFill>
                  <a:schemeClr val="lt1"/>
                </a:solidFill>
                <a:latin typeface="Helvetica Neue"/>
                <a:ea typeface="Helvetica Neue"/>
                <a:cs typeface="Helvetica Neue"/>
                <a:sym typeface="Helvetica Neue"/>
              </a:defRPr>
            </a:lvl5pPr>
            <a:lvl6pPr marL="1997075" marR="0" lvl="5" indent="-66675" algn="l" rtl="0">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6pPr>
            <a:lvl7pPr marL="2454275" marR="0" lvl="6" indent="-66675" algn="l" rtl="0">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7pPr>
            <a:lvl8pPr marL="2911475" marR="0" lvl="7" indent="-66675" algn="l" rtl="0">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8pPr>
            <a:lvl9pPr marL="3368675" marR="0" lvl="8" indent="-66675" algn="l" rtl="0">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66" name="Shape 66"/>
          <p:cNvSpPr txBox="1">
            <a:spLocks noGrp="1"/>
          </p:cNvSpPr>
          <p:nvPr>
            <p:ph type="sldNum" idx="12"/>
          </p:nvPr>
        </p:nvSpPr>
        <p:spPr>
          <a:xfrm>
            <a:off x="328613" y="4866101"/>
            <a:ext cx="2124000" cy="171300"/>
          </a:xfrm>
          <a:prstGeom prst="rect">
            <a:avLst/>
          </a:prstGeom>
          <a:noFill/>
          <a:ln>
            <a:noFill/>
          </a:ln>
        </p:spPr>
        <p:txBody>
          <a:bodyPr lIns="0" tIns="0" rIns="0" bIns="0" anchor="t" anchorCtr="0">
            <a:noAutofit/>
          </a:bodyPr>
          <a:lstStyle/>
          <a:p>
            <a:pPr>
              <a:spcBef>
                <a:spcPts val="0"/>
              </a:spcBef>
              <a:spcAft>
                <a:spcPts val="0"/>
              </a:spcAft>
              <a:buSzPct val="25000"/>
            </a:pPr>
            <a:fld id="{00000000-1234-1234-1234-123412341234}" type="slidenum">
              <a:rPr lang="en" sz="900">
                <a:solidFill>
                  <a:srgbClr val="7F7F7F"/>
                </a:solidFill>
                <a:latin typeface="Helvetica Neue"/>
                <a:ea typeface="Helvetica Neue"/>
                <a:cs typeface="Helvetica Neue"/>
                <a:sym typeface="Helvetica Neue"/>
              </a:rPr>
              <a:pPr>
                <a:spcBef>
                  <a:spcPts val="0"/>
                </a:spcBef>
                <a:spcAft>
                  <a:spcPts val="0"/>
                </a:spcAft>
                <a:buSzPct val="25000"/>
              </a:pPr>
              <a:t>‹#›</a:t>
            </a:fld>
            <a:endParaRPr lang="en" sz="900">
              <a:solidFill>
                <a:srgbClr val="7F7F7F"/>
              </a:solidFill>
              <a:latin typeface="Helvetica Neue"/>
              <a:ea typeface="Helvetica Neue"/>
              <a:cs typeface="Helvetica Neue"/>
              <a:sym typeface="Helvetica Neue"/>
            </a:endParaRPr>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9114188"/>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878699598"/>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4013242960"/>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66832"/>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159255157"/>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536970262"/>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4187471949"/>
      </p:ext>
    </p:extLst>
  </p:cSld>
  <p:clrMapOvr>
    <a:masterClrMapping/>
  </p:clrMapOvr>
  <p:transition spd="med"/>
</p:sldLayout>
</file>

<file path=ppt/slideLayouts/slideLayout11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xmlns=""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xmlns=""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xmlns=""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xmlns=""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xmlns=""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xmlns=""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4067"/>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3207904978"/>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67225" y="405273"/>
            <a:ext cx="4297421" cy="3687650"/>
          </a:xfrm>
          <a:prstGeom prst="rect">
            <a:avLst/>
          </a:prstGeom>
        </p:spPr>
      </p:pic>
      <p:pic>
        <p:nvPicPr>
          <p:cNvPr id="8" name="Picture 7" descr="ibm_gry.png"/>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spTree>
    <p:extLst>
      <p:ext uri="{BB962C8B-B14F-4D97-AF65-F5344CB8AC3E}">
        <p14:creationId xmlns:p14="http://schemas.microsoft.com/office/powerpoint/2010/main" val="38223180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355063" y="116901"/>
            <a:ext cx="6675295" cy="340254"/>
          </a:xfrm>
          <a:prstGeom prst="rect">
            <a:avLst/>
          </a:prstGeom>
        </p:spPr>
        <p:txBody>
          <a:bodyPr lIns="0" tIns="0" rIns="0" bIns="0"/>
          <a:lstStyle>
            <a:lvl1pPr algn="l">
              <a:defRPr sz="2000" b="0" i="0">
                <a:solidFill>
                  <a:schemeClr val="bg1"/>
                </a:solidFill>
                <a:latin typeface="Arial" charset="0"/>
                <a:ea typeface="Arial" charset="0"/>
                <a:cs typeface="Arial" charset="0"/>
              </a:defRPr>
            </a:lvl1pPr>
          </a:lstStyle>
          <a:p>
            <a:r>
              <a:rPr lang="en-US" dirty="0"/>
              <a:t>Click to edit Master title style</a:t>
            </a:r>
          </a:p>
        </p:txBody>
      </p:sp>
      <p:sp>
        <p:nvSpPr>
          <p:cNvPr id="8" name="Subtitle 2"/>
          <p:cNvSpPr>
            <a:spLocks noGrp="1"/>
          </p:cNvSpPr>
          <p:nvPr>
            <p:ph type="subTitle" idx="1"/>
          </p:nvPr>
        </p:nvSpPr>
        <p:spPr>
          <a:xfrm>
            <a:off x="355062" y="457155"/>
            <a:ext cx="6675296" cy="350202"/>
          </a:xfrm>
          <a:prstGeom prst="rect">
            <a:avLst/>
          </a:prstGeom>
        </p:spPr>
        <p:txBody>
          <a:bodyPr lIns="0" tIns="0" rIns="0" bIns="0"/>
          <a:lstStyle>
            <a:lvl1pPr marL="0" indent="0" algn="l">
              <a:spcBef>
                <a:spcPts val="0"/>
              </a:spcBef>
              <a:buNone/>
              <a:defRPr sz="1375">
                <a:solidFill>
                  <a:schemeClr val="bg1"/>
                </a:solidFill>
                <a:latin typeface="Arial"/>
                <a:cs typeface="Aria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1"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
        <p:nvSpPr>
          <p:cNvPr id="9" name="Text Placeholder 7"/>
          <p:cNvSpPr>
            <a:spLocks noGrp="1"/>
          </p:cNvSpPr>
          <p:nvPr>
            <p:ph type="body" sz="quarter" idx="13"/>
          </p:nvPr>
        </p:nvSpPr>
        <p:spPr>
          <a:xfrm>
            <a:off x="355062" y="990981"/>
            <a:ext cx="8426081" cy="3581019"/>
          </a:xfrm>
          <a:prstGeom prst="rect">
            <a:avLst/>
          </a:prstGeom>
        </p:spPr>
        <p:txBody>
          <a:bodyPr lIns="0" tIns="0" rIns="0" bIns="0">
            <a:normAutofit/>
          </a:bodyPr>
          <a:lstStyle>
            <a:lvl1pPr marL="0" indent="0">
              <a:buNone/>
              <a:defRPr sz="1125" b="0">
                <a:solidFill>
                  <a:schemeClr val="tx1">
                    <a:lumMod val="65000"/>
                    <a:lumOff val="35000"/>
                  </a:schemeClr>
                </a:solidFill>
                <a:latin typeface="Arial"/>
                <a:cs typeface="Arial"/>
              </a:defRPr>
            </a:lvl1pPr>
          </a:lstStyle>
          <a:p>
            <a:pPr lvl="0"/>
            <a:r>
              <a:rPr lang="en-US" dirty="0"/>
              <a:t>Click to edit Master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0593919"/>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798256656"/>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575">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304379"/>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575">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86851830"/>
      </p:ext>
    </p:extLst>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93097697"/>
      </p:ext>
    </p:extLst>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73052767"/>
      </p:ext>
    </p:extLst>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25"/>
            </a:lvl1pPr>
          </a:lstStyle>
          <a:p>
            <a:pPr lvl="0"/>
            <a:r>
              <a:rPr lang="en-US"/>
              <a:t>Click to edit Master text styles</a:t>
            </a:r>
          </a:p>
        </p:txBody>
      </p:sp>
    </p:spTree>
    <p:extLst>
      <p:ext uri="{BB962C8B-B14F-4D97-AF65-F5344CB8AC3E}">
        <p14:creationId xmlns:p14="http://schemas.microsoft.com/office/powerpoint/2010/main" val="3466376622"/>
      </p:ext>
    </p:extLst>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315999"/>
      </p:ext>
    </p:extLst>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7569850"/>
      </p:ext>
    </p:extLst>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25"/>
            </a:lvl1pPr>
            <a:lvl2pPr>
              <a:defRPr sz="1425"/>
            </a:lvl2pPr>
            <a:lvl3pPr>
              <a:defRPr sz="1425"/>
            </a:lvl3pPr>
            <a:lvl4pPr>
              <a:defRPr sz="1425"/>
            </a:lvl4pPr>
            <a:lvl5pPr>
              <a:defRPr sz="14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2295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9047" y="273844"/>
            <a:ext cx="7885907" cy="994172"/>
          </a:xfrm>
          <a:prstGeom prst="rect">
            <a:avLst/>
          </a:prstGeo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615314"/>
      </p:ext>
    </p:extLst>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611177270"/>
      </p:ext>
    </p:extLst>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337852358"/>
      </p:ext>
    </p:extLst>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69344"/>
            <a:ext cx="2057400" cy="137160"/>
          </a:xfrm>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xmlns="" id="{D8EB5B83-597A-5F45-B81A-CB2442775B53}"/>
              </a:ext>
            </a:extLst>
          </p:cNvPr>
          <p:cNvSpPr txBox="1"/>
          <p:nvPr userDrawn="1"/>
        </p:nvSpPr>
        <p:spPr>
          <a:xfrm>
            <a:off x="3889762" y="4859892"/>
            <a:ext cx="1063112" cy="20774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solidFill>
                <a:effectLst/>
                <a:uLnTx/>
                <a:uFillTx/>
                <a:ea typeface="Helvetica Neue" charset="0"/>
                <a:cs typeface="Helvetica Neue" charset="0"/>
              </a:rPr>
              <a:t>IBM CONFIDENTIAL</a:t>
            </a:r>
          </a:p>
        </p:txBody>
      </p:sp>
    </p:spTree>
    <p:extLst>
      <p:ext uri="{BB962C8B-B14F-4D97-AF65-F5344CB8AC3E}">
        <p14:creationId xmlns:p14="http://schemas.microsoft.com/office/powerpoint/2010/main" val="714398324"/>
      </p:ext>
    </p:extLst>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Tree>
    <p:extLst>
      <p:ext uri="{BB962C8B-B14F-4D97-AF65-F5344CB8AC3E}">
        <p14:creationId xmlns:p14="http://schemas.microsoft.com/office/powerpoint/2010/main" val="445133582"/>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2653111060"/>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79168884"/>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6368632"/>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57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575"/>
            </a:lvl1pPr>
            <a:lvl2pPr>
              <a:defRPr sz="1425"/>
            </a:lvl2pPr>
            <a:lvl3pPr>
              <a:defRPr sz="1425"/>
            </a:lvl3pPr>
            <a:lvl4pPr>
              <a:defRPr sz="1425"/>
            </a:lvl4pPr>
            <a:lvl5pPr>
              <a:defRPr sz="14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576170055"/>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304792" tIns="256026" rIns="304792" bIns="304792"/>
          <a:lstStyle>
            <a:lvl1pPr>
              <a:defRPr sz="142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304792" tIns="268217" rIns="304792" bIns="304792"/>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596415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7" name="Rectangle 6"/>
          <p:cNvSpPr/>
          <p:nvPr userDrawn="1"/>
        </p:nvSpPr>
        <p:spPr>
          <a:xfrm>
            <a:off x="2471617" y="0"/>
            <a:ext cx="6672385"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457182"/>
            <a:endParaRPr lang="en-US" sz="2900" dirty="0">
              <a:solidFill>
                <a:srgbClr val="1E88DA"/>
              </a:solidFill>
            </a:endParaRPr>
          </a:p>
        </p:txBody>
      </p:sp>
      <p:sp>
        <p:nvSpPr>
          <p:cNvPr id="2" name="Title 1"/>
          <p:cNvSpPr>
            <a:spLocks noGrp="1"/>
          </p:cNvSpPr>
          <p:nvPr>
            <p:ph type="title"/>
          </p:nvPr>
        </p:nvSpPr>
        <p:spPr>
          <a:xfrm>
            <a:off x="263771" y="472133"/>
            <a:ext cx="1875693" cy="1661994"/>
          </a:xfrm>
          <a:prstGeom prst="rect">
            <a:avLst/>
          </a:prstGeom>
        </p:spPr>
        <p:txBody>
          <a:bodyPr vert="horz" wrap="square" lIns="0" tIns="0" rIns="0" bIns="0" rtlCol="0" anchor="t" anchorCtr="0">
            <a:noAutofit/>
          </a:bodyPr>
          <a:lstStyle>
            <a:lvl1pPr>
              <a:defRPr lang="en-US" sz="2800" dirty="0"/>
            </a:lvl1pPr>
          </a:lstStyle>
          <a:p>
            <a:pPr lvl="0"/>
            <a:r>
              <a:rPr lang="en-US" dirty="0"/>
              <a:t>Click to edit Master title style</a:t>
            </a:r>
          </a:p>
        </p:txBody>
      </p:sp>
      <p:sp>
        <p:nvSpPr>
          <p:cNvPr id="5" name="Rectangle 4"/>
          <p:cNvSpPr/>
          <p:nvPr userDrawn="1"/>
        </p:nvSpPr>
        <p:spPr>
          <a:xfrm>
            <a:off x="139722" y="4920273"/>
            <a:ext cx="1192212" cy="92333"/>
          </a:xfrm>
          <a:prstGeom prst="rect">
            <a:avLst/>
          </a:prstGeom>
        </p:spPr>
        <p:txBody>
          <a:bodyPr wrap="square" lIns="0" tIns="0" rIns="0" bIns="0">
            <a:spAutoFit/>
          </a:bodyPr>
          <a:lstStyle/>
          <a:p>
            <a:pPr defTabSz="457182"/>
            <a:r>
              <a:rPr lang="en-US" sz="600" dirty="0">
                <a:solidFill>
                  <a:srgbClr val="FFFFFF"/>
                </a:solidFill>
                <a:cs typeface="Arial" panose="020B0604020202020204" pitchFamily="34" charset="0"/>
              </a:rPr>
              <a:t>© 2016 IBM Corporation</a:t>
            </a:r>
          </a:p>
        </p:txBody>
      </p:sp>
      <p:sp>
        <p:nvSpPr>
          <p:cNvPr id="18" name="Subtitle 2"/>
          <p:cNvSpPr>
            <a:spLocks noGrp="1"/>
          </p:cNvSpPr>
          <p:nvPr>
            <p:ph type="subTitle" idx="11"/>
          </p:nvPr>
        </p:nvSpPr>
        <p:spPr>
          <a:xfrm>
            <a:off x="268724" y="1254884"/>
            <a:ext cx="1870739" cy="553998"/>
          </a:xfrm>
          <a:prstGeom prst="rect">
            <a:avLst/>
          </a:prstGeom>
        </p:spPr>
        <p:txBody>
          <a:bodyPr wrap="square" lIns="0" tIns="0" rIns="0" bIns="0">
            <a:spAutoFit/>
          </a:bodyPr>
          <a:lstStyle>
            <a:lvl1pPr marL="0" indent="0" algn="l">
              <a:buNone/>
              <a:defRPr sz="1800" i="0" baseline="0">
                <a:solidFill>
                  <a:srgbClr val="FFFFFF"/>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2" indent="0" algn="ctr">
              <a:buNone/>
              <a:defRPr>
                <a:solidFill>
                  <a:schemeClr val="tx1">
                    <a:tint val="75000"/>
                  </a:schemeClr>
                </a:solidFill>
              </a:defRPr>
            </a:lvl4pPr>
            <a:lvl5pPr marL="1828681" indent="0" algn="ctr">
              <a:buNone/>
              <a:defRPr>
                <a:solidFill>
                  <a:schemeClr val="tx1">
                    <a:tint val="75000"/>
                  </a:schemeClr>
                </a:solidFill>
              </a:defRPr>
            </a:lvl5pPr>
            <a:lvl6pPr marL="2285852" indent="0" algn="ctr">
              <a:buNone/>
              <a:defRPr>
                <a:solidFill>
                  <a:schemeClr val="tx1">
                    <a:tint val="75000"/>
                  </a:schemeClr>
                </a:solidFill>
              </a:defRPr>
            </a:lvl6pPr>
            <a:lvl7pPr marL="2743022" indent="0" algn="ctr">
              <a:buNone/>
              <a:defRPr>
                <a:solidFill>
                  <a:schemeClr val="tx1">
                    <a:tint val="75000"/>
                  </a:schemeClr>
                </a:solidFill>
              </a:defRPr>
            </a:lvl7pPr>
            <a:lvl8pPr marL="3200192" indent="0" algn="ctr">
              <a:buNone/>
              <a:defRPr>
                <a:solidFill>
                  <a:schemeClr val="tx1">
                    <a:tint val="75000"/>
                  </a:schemeClr>
                </a:solidFill>
              </a:defRPr>
            </a:lvl8pPr>
            <a:lvl9pPr marL="3657362" indent="0" algn="ctr">
              <a:buNone/>
              <a:defRPr>
                <a:solidFill>
                  <a:schemeClr val="tx1">
                    <a:tint val="75000"/>
                  </a:schemeClr>
                </a:solidFill>
              </a:defRPr>
            </a:lvl9pPr>
          </a:lstStyle>
          <a:p>
            <a:r>
              <a:rPr lang="en-US" dirty="0"/>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304792" tIns="256026" rIns="304792" bIns="304792"/>
          <a:lstStyle>
            <a:lvl1pPr>
              <a:defRPr sz="142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0" y="-1"/>
            <a:ext cx="9143999" cy="2571751"/>
          </a:xfrm>
          <a:solidFill>
            <a:schemeClr val="tx1"/>
          </a:solidFill>
        </p:spPr>
        <p:txBody>
          <a:bodyPr lIns="304792" tIns="207259" rIns="304792" bIns="304792"/>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05863868"/>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0" y="-1"/>
            <a:ext cx="9143999" cy="1290639"/>
          </a:xfrm>
          <a:solidFill>
            <a:schemeClr val="tx1"/>
          </a:solidFill>
        </p:spPr>
        <p:txBody>
          <a:bodyPr lIns="304792" tIns="268217" rIns="304792" bIns="304792"/>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44512290"/>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304792" tIns="207259" rIns="304792" bIns="304792"/>
          <a:lstStyle>
            <a:lvl1pPr>
              <a:defRPr>
                <a:solidFill>
                  <a:schemeClr val="bg2"/>
                </a:solidFill>
              </a:defRPr>
            </a:lvl1pPr>
            <a:lvl2pPr>
              <a:defRPr sz="975">
                <a:solidFill>
                  <a:schemeClr val="bg2"/>
                </a:solidFill>
              </a:defRPr>
            </a:lvl2pPr>
            <a:lvl3pPr>
              <a:defRPr sz="975">
                <a:solidFill>
                  <a:schemeClr val="bg2"/>
                </a:solidFill>
              </a:defRPr>
            </a:lvl3pPr>
            <a:lvl4pPr>
              <a:defRPr sz="975">
                <a:solidFill>
                  <a:schemeClr val="bg2"/>
                </a:solidFill>
              </a:defRPr>
            </a:lvl4pPr>
            <a:lvl5pPr>
              <a:defRPr sz="97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1157395133"/>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304792" tIns="243834" rIns="304792" bIns="304792"/>
          <a:lstStyle>
            <a:lvl1pPr>
              <a:defRPr sz="157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47705944"/>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636120"/>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704934"/>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560181"/>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57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25"/>
            </a:lvl1pPr>
            <a:lvl2pPr marL="0" indent="0">
              <a:buNone/>
              <a:defRPr sz="975"/>
            </a:lvl2pPr>
            <a:lvl3pPr>
              <a:defRPr sz="975"/>
            </a:lvl3pPr>
            <a:lvl4pPr>
              <a:defRPr sz="975"/>
            </a:lvl4pPr>
            <a:lvl5pPr>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4237157372"/>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57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25"/>
            </a:lvl1pPr>
            <a:lvl2pPr marL="0" indent="0">
              <a:buNone/>
              <a:defRPr sz="975"/>
            </a:lvl2pPr>
            <a:lvl3pPr>
              <a:defRPr sz="975"/>
            </a:lvl3pPr>
            <a:lvl4pPr>
              <a:defRPr sz="975"/>
            </a:lvl4pPr>
            <a:lvl5pPr>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914292"/>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5134613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Side by side 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457182"/>
            <a:endParaRPr lang="en-US" sz="2900" dirty="0">
              <a:solidFill>
                <a:srgbClr val="FFFFFF"/>
              </a:solidFill>
            </a:endParaRPr>
          </a:p>
        </p:txBody>
      </p:sp>
      <p:sp>
        <p:nvSpPr>
          <p:cNvPr id="8" name="Rectangle 7"/>
          <p:cNvSpPr/>
          <p:nvPr userDrawn="1"/>
        </p:nvSpPr>
        <p:spPr>
          <a:xfrm>
            <a:off x="0" y="2"/>
            <a:ext cx="9144000" cy="928077"/>
          </a:xfrm>
          <a:prstGeom prst="rect">
            <a:avLst/>
          </a:prstGeom>
          <a:solidFill>
            <a:srgbClr val="1558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defTabSz="457182"/>
            <a:endParaRPr lang="en-US" sz="2900" dirty="0">
              <a:solidFill>
                <a:srgbClr val="FFFFFF"/>
              </a:solidFill>
            </a:endParaRPr>
          </a:p>
        </p:txBody>
      </p:sp>
      <p:sp>
        <p:nvSpPr>
          <p:cNvPr id="9" name="Rectangle 8"/>
          <p:cNvSpPr/>
          <p:nvPr userDrawn="1"/>
        </p:nvSpPr>
        <p:spPr>
          <a:xfrm>
            <a:off x="139722" y="4920273"/>
            <a:ext cx="1192212" cy="92333"/>
          </a:xfrm>
          <a:prstGeom prst="rect">
            <a:avLst/>
          </a:prstGeom>
        </p:spPr>
        <p:txBody>
          <a:bodyPr wrap="square" lIns="0" tIns="0" rIns="0" bIns="0">
            <a:spAutoFit/>
          </a:bodyPr>
          <a:lstStyle/>
          <a:p>
            <a:pPr defTabSz="457182"/>
            <a:r>
              <a:rPr lang="en-US" sz="600" dirty="0">
                <a:solidFill>
                  <a:srgbClr val="2D2D2D"/>
                </a:solidFill>
                <a:latin typeface="Arial" panose="020B0604020202020204" pitchFamily="34" charset="0"/>
                <a:cs typeface="Arial" panose="020B0604020202020204" pitchFamily="34" charset="0"/>
              </a:rPr>
              <a:t>© 2016 IBM Corporation</a:t>
            </a:r>
          </a:p>
        </p:txBody>
      </p:sp>
      <p:sp>
        <p:nvSpPr>
          <p:cNvPr id="2" name="Title 1"/>
          <p:cNvSpPr>
            <a:spLocks noGrp="1"/>
          </p:cNvSpPr>
          <p:nvPr>
            <p:ph type="title"/>
          </p:nvPr>
        </p:nvSpPr>
        <p:spPr>
          <a:xfrm>
            <a:off x="260787" y="77278"/>
            <a:ext cx="8463137" cy="777137"/>
          </a:xfrm>
          <a:prstGeom prst="rect">
            <a:avLst/>
          </a:prstGeo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14" name="Text Placeholder 5"/>
          <p:cNvSpPr>
            <a:spLocks noGrp="1"/>
          </p:cNvSpPr>
          <p:nvPr>
            <p:ph type="body" sz="quarter" idx="13"/>
          </p:nvPr>
        </p:nvSpPr>
        <p:spPr>
          <a:xfrm>
            <a:off x="277455" y="1506375"/>
            <a:ext cx="8387855" cy="2967934"/>
          </a:xfrm>
          <a:prstGeom prst="rect">
            <a:avLst/>
          </a:prstGeom>
        </p:spPr>
        <p:txBody>
          <a:bodyPr vert="horz" wrap="square" lIns="0" tIns="0" rIns="0" bIns="0" rtlCol="0" anchor="t" anchorCtr="0">
            <a:noAutofit/>
          </a:bodyPr>
          <a:lstStyle>
            <a:lvl1pPr>
              <a:defRPr lang="en-US" dirty="0" smtClean="0">
                <a:solidFill>
                  <a:srgbClr val="2D2D2D"/>
                </a:solidFill>
              </a:defRPr>
            </a:lvl1pPr>
            <a:lvl2pPr>
              <a:defRPr>
                <a:solidFill>
                  <a:srgbClr val="2D2D2D"/>
                </a:solidFill>
              </a:defRPr>
            </a:lvl2pPr>
            <a:lvl3pPr>
              <a:defRPr>
                <a:solidFill>
                  <a:srgbClr val="2D2D2D"/>
                </a:solidFill>
              </a:defRPr>
            </a:lvl3pPr>
            <a:lvl4pPr>
              <a:defRPr>
                <a:solidFill>
                  <a:srgbClr val="2D2D2D"/>
                </a:solidFill>
              </a:defRPr>
            </a:lvl4pPr>
            <a:lvl5pPr>
              <a:defRPr>
                <a:solidFill>
                  <a:srgbClr val="2D2D2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5"/>
          </p:nvPr>
        </p:nvSpPr>
        <p:spPr>
          <a:xfrm>
            <a:off x="273052" y="1074740"/>
            <a:ext cx="8438662" cy="331787"/>
          </a:xfrm>
          <a:prstGeom prst="rect">
            <a:avLst/>
          </a:prstGeom>
        </p:spPr>
        <p:txBody>
          <a:bodyPr/>
          <a:lstStyle>
            <a:lvl1pPr>
              <a:defRPr b="1">
                <a:solidFill>
                  <a:schemeClr val="accent5"/>
                </a:solidFill>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69518178"/>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095905"/>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25"/>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3119001941"/>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189542838"/>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title">
  <p:cSld name="Light Title Slide">
    <p:spTree>
      <p:nvGrpSpPr>
        <p:cNvPr id="1" name=""/>
        <p:cNvGrpSpPr/>
        <p:nvPr/>
      </p:nvGrpSpPr>
      <p:grpSpPr>
        <a:xfrm>
          <a:off x="0" y="0"/>
          <a:ext cx="0" cy="0"/>
          <a:chOff x="0" y="0"/>
          <a:chExt cx="0" cy="0"/>
        </a:xfrm>
      </p:grpSpPr>
      <p:sp>
        <p:nvSpPr>
          <p:cNvPr id="23" name="Subtitle 2"/>
          <p:cNvSpPr txBox="1">
            <a:spLocks noGrp="1"/>
          </p:cNvSpPr>
          <p:nvPr>
            <p:ph type="body" sz="quarter" idx="13"/>
          </p:nvPr>
        </p:nvSpPr>
        <p:spPr>
          <a:xfrm>
            <a:off x="190500" y="2151990"/>
            <a:ext cx="5553585" cy="457414"/>
          </a:xfrm>
          <a:prstGeom prst="rect">
            <a:avLst/>
          </a:prstGeom>
        </p:spPr>
        <p:txBody>
          <a:bodyPr lIns="45718" tIns="45718" rIns="45718" bIns="45718"/>
          <a:lstStyle>
            <a:lvl1pPr defTabSz="685800">
              <a:lnSpc>
                <a:spcPct val="90000"/>
              </a:lnSpc>
              <a:defRPr sz="2700">
                <a:solidFill>
                  <a:srgbClr val="DBD6D6"/>
                </a:solidFill>
              </a:defRPr>
            </a:lvl1pPr>
          </a:lstStyle>
          <a:p>
            <a:r>
              <a:t>Sub-title</a:t>
            </a:r>
          </a:p>
        </p:txBody>
      </p:sp>
      <p:sp>
        <p:nvSpPr>
          <p:cNvPr id="24" name="Subtitle 2"/>
          <p:cNvSpPr txBox="1">
            <a:spLocks noGrp="1"/>
          </p:cNvSpPr>
          <p:nvPr>
            <p:ph type="body" sz="quarter" idx="14"/>
          </p:nvPr>
        </p:nvSpPr>
        <p:spPr>
          <a:xfrm>
            <a:off x="190500" y="3043017"/>
            <a:ext cx="5553585" cy="262994"/>
          </a:xfrm>
          <a:prstGeom prst="rect">
            <a:avLst/>
          </a:prstGeom>
        </p:spPr>
        <p:txBody>
          <a:bodyPr lIns="45718" tIns="45718" rIns="45718" bIns="45718"/>
          <a:lstStyle>
            <a:lvl1pPr defTabSz="685800">
              <a:lnSpc>
                <a:spcPct val="90000"/>
              </a:lnSpc>
              <a:defRPr sz="1350">
                <a:solidFill>
                  <a:srgbClr val="FFFFFF"/>
                </a:solidFill>
              </a:defRPr>
            </a:lvl1pPr>
          </a:lstStyle>
          <a:p>
            <a:r>
              <a:t>Presenter Name(s)</a:t>
            </a:r>
          </a:p>
        </p:txBody>
      </p:sp>
      <p:sp>
        <p:nvSpPr>
          <p:cNvPr id="25" name="Subtitle 2"/>
          <p:cNvSpPr txBox="1">
            <a:spLocks noGrp="1"/>
          </p:cNvSpPr>
          <p:nvPr>
            <p:ph type="body" sz="quarter" idx="15"/>
          </p:nvPr>
        </p:nvSpPr>
        <p:spPr>
          <a:xfrm>
            <a:off x="190500" y="3306012"/>
            <a:ext cx="4191000" cy="262997"/>
          </a:xfrm>
          <a:prstGeom prst="rect">
            <a:avLst/>
          </a:prstGeom>
        </p:spPr>
        <p:txBody>
          <a:bodyPr lIns="45718" tIns="45718" rIns="45718" bIns="45718"/>
          <a:lstStyle>
            <a:lvl1pPr defTabSz="685800">
              <a:lnSpc>
                <a:spcPct val="90000"/>
              </a:lnSpc>
              <a:defRPr sz="1350">
                <a:solidFill>
                  <a:srgbClr val="FFFFFF"/>
                </a:solidFill>
              </a:defRPr>
            </a:lvl1pPr>
          </a:lstStyle>
          <a:p>
            <a:r>
              <a:rPr dirty="0"/>
              <a:t>Date</a:t>
            </a:r>
          </a:p>
        </p:txBody>
      </p:sp>
      <p:sp>
        <p:nvSpPr>
          <p:cNvPr id="26" name="Subtitle 2"/>
          <p:cNvSpPr txBox="1">
            <a:spLocks noGrp="1"/>
          </p:cNvSpPr>
          <p:nvPr>
            <p:ph type="body" sz="quarter" idx="16"/>
          </p:nvPr>
        </p:nvSpPr>
        <p:spPr>
          <a:xfrm>
            <a:off x="190500" y="1574492"/>
            <a:ext cx="5553586" cy="577499"/>
          </a:xfrm>
          <a:prstGeom prst="rect">
            <a:avLst/>
          </a:prstGeom>
        </p:spPr>
        <p:txBody>
          <a:bodyPr lIns="45718" tIns="45718" rIns="45718" bIns="45718"/>
          <a:lstStyle>
            <a:lvl1pPr defTabSz="685800">
              <a:lnSpc>
                <a:spcPct val="90000"/>
              </a:lnSpc>
              <a:defRPr sz="3600" b="1">
                <a:solidFill>
                  <a:schemeClr val="accent4"/>
                </a:solidFill>
              </a:defRPr>
            </a:lvl1pPr>
          </a:lstStyle>
          <a:p>
            <a:r>
              <a:t>Presentation Title</a:t>
            </a:r>
          </a:p>
        </p:txBody>
      </p:sp>
    </p:spTree>
    <p:extLst>
      <p:ext uri="{BB962C8B-B14F-4D97-AF65-F5344CB8AC3E}">
        <p14:creationId xmlns:p14="http://schemas.microsoft.com/office/powerpoint/2010/main" val="3373542983"/>
      </p:ext>
    </p:extLst>
  </p:cSld>
  <p:clrMapOvr>
    <a:masterClrMapping/>
  </p:clrMapOvr>
  <p:transition spd="med"/>
</p:sldLayout>
</file>

<file path=ppt/slideLayouts/slideLayout11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1320206724"/>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2571750"/>
            <a:ext cx="2286000" cy="2571750"/>
          </a:xfrm>
          <a:prstGeom prst="rect">
            <a:avLst/>
          </a:prstGeom>
          <a:solidFill>
            <a:schemeClr val="bg2"/>
          </a:solidFill>
        </p:spPr>
        <p:txBody>
          <a:bodyPr lIns="457200" tIns="228600" rIns="228600" bIns="228600"/>
          <a:lstStyle>
            <a:lvl1pPr>
              <a:defRPr sz="125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4572000" cy="2571750"/>
          </a:xfrm>
          <a:prstGeom prst="rect">
            <a:avLst/>
          </a:prstGeom>
          <a:solidFill>
            <a:schemeClr val="accent2"/>
          </a:solidFill>
        </p:spPr>
        <p:txBody>
          <a:bodyPr vert="horz" lIns="142875" tIns="125730" rIns="142875" bIns="142875"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2398" b="0" i="0" dirty="0">
              <a:latin typeface="Arial Regular" charset="0"/>
            </a:endParaRPr>
          </a:p>
        </p:txBody>
      </p:sp>
      <p:sp>
        <p:nvSpPr>
          <p:cNvPr id="2" name="Title 1"/>
          <p:cNvSpPr>
            <a:spLocks noGrp="1"/>
          </p:cNvSpPr>
          <p:nvPr>
            <p:ph type="title" hasCustomPrompt="1"/>
          </p:nvPr>
        </p:nvSpPr>
        <p:spPr>
          <a:xfrm>
            <a:off x="285750" y="428625"/>
            <a:ext cx="4114800" cy="17145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lumMod val="60000"/>
                    <a:lumOff val="40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no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bg2"/>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858000" y="2571750"/>
            <a:ext cx="2286000" cy="257175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sp>
        <p:nvSpPr>
          <p:cNvPr id="19" name="Content Placeholder 9"/>
          <p:cNvSpPr>
            <a:spLocks noGrp="1"/>
          </p:cNvSpPr>
          <p:nvPr>
            <p:ph sz="quarter" idx="19"/>
          </p:nvPr>
        </p:nvSpPr>
        <p:spPr>
          <a:xfrm>
            <a:off x="2286000" y="2571750"/>
            <a:ext cx="2286000" cy="2571750"/>
          </a:xfrm>
          <a:prstGeom prst="rect">
            <a:avLst/>
          </a:prstGeom>
          <a:no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4572000" y="2571750"/>
            <a:ext cx="2286000" cy="2571750"/>
          </a:xfrm>
          <a:prstGeom prst="rect">
            <a:avLst/>
          </a:prstGeom>
          <a:solidFill>
            <a:schemeClr val="bg2"/>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November 2020</a:t>
              </a:fld>
              <a:endParaRPr lang="en-US" sz="4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596284861"/>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4"/>
            <a:ext cx="4114800" cy="4143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solidFill>
            <a:schemeClr val="tx2">
              <a:lumMod val="50000"/>
            </a:schemeClr>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2571750"/>
            <a:ext cx="4572000" cy="2571750"/>
          </a:xfrm>
          <a:prstGeom prst="rect">
            <a:avLst/>
          </a:prstGeom>
          <a:solidFill>
            <a:schemeClr val="accent3"/>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sp>
        <p:nvSpPr>
          <p:cNvPr id="19"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4224765358"/>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4"/>
            <a:ext cx="4114800" cy="4143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2571750"/>
            <a:ext cx="2286000" cy="2571750"/>
          </a:xfrm>
          <a:prstGeom prst="rect">
            <a:avLst/>
          </a:prstGeom>
          <a:solidFill>
            <a:schemeClr val="tx1"/>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2571750"/>
            <a:ext cx="2286000" cy="2571750"/>
          </a:xfrm>
          <a:prstGeom prst="rect">
            <a:avLst/>
          </a:prstGeom>
          <a:solidFill>
            <a:schemeClr val="bg2"/>
          </a:solidFill>
          <a:ln>
            <a:noFill/>
          </a:ln>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1216"/>
            <a:ext cx="4572000" cy="2571750"/>
          </a:xfrm>
          <a:prstGeom prst="rect">
            <a:avLst/>
          </a:prstGeom>
          <a:solidFill>
            <a:schemeClr val="accent2"/>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7200" y="4857750"/>
            <a:ext cx="717613" cy="28575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57" y="4886339"/>
            <a:ext cx="353824" cy="142875"/>
          </a:xfrm>
          <a:prstGeom prst="rect">
            <a:avLst/>
          </a:prstGeom>
        </p:spPr>
      </p:pic>
      <p:sp>
        <p:nvSpPr>
          <p:cNvPr id="26"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tx1">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7" name="Group 16"/>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November 2020</a:t>
              </a:fld>
              <a:endParaRPr lang="en-US" sz="4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Data Science Elite</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7025717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2571750"/>
            <a:ext cx="2286000" cy="2571750"/>
          </a:xfrm>
          <a:prstGeom prst="rect">
            <a:avLst/>
          </a:prstGeom>
          <a:solidFill>
            <a:schemeClr val="tx1"/>
          </a:solidFill>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cxnSp>
        <p:nvCxnSpPr>
          <p:cNvPr id="24" name="Straight Connector 23"/>
          <p:cNvCxnSpPr/>
          <p:nvPr userDrawn="1"/>
        </p:nvCxnSpPr>
        <p:spPr>
          <a:xfrm>
            <a:off x="4572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2286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November 2020</a:t>
              </a:fld>
              <a:endParaRPr lang="en-US" sz="4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Data Science Elite</a:t>
            </a:r>
          </a:p>
        </p:txBody>
      </p:sp>
      <p:sp>
        <p:nvSpPr>
          <p:cNvPr id="23"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285750" y="4589145"/>
            <a:ext cx="4171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7505870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l="-2" r="-749"/>
          <a:stretch/>
        </p:blipFill>
        <p:spPr>
          <a:xfrm>
            <a:off x="236896" y="4654181"/>
            <a:ext cx="597936" cy="3361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0.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1285875"/>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1285874"/>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1285874"/>
            <a:ext cx="2286000" cy="3429000"/>
          </a:xfrm>
          <a:prstGeom prst="rect">
            <a:avLst/>
          </a:prstGeom>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285875"/>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572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286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4589145"/>
            <a:ext cx="4171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486327952"/>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6858608" y="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572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6858608"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2286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85750" y="1285875"/>
            <a:ext cx="1857375" cy="2286000"/>
          </a:xfrm>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9431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245105864"/>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91531905"/>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2804525110"/>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40753829"/>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030517"/>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00922031"/>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112730378"/>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73974323"/>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8800798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Side by side 2">
    <p:spTree>
      <p:nvGrpSpPr>
        <p:cNvPr id="1" name="Shape 172"/>
        <p:cNvGrpSpPr/>
        <p:nvPr/>
      </p:nvGrpSpPr>
      <p:grpSpPr>
        <a:xfrm>
          <a:off x="0" y="0"/>
          <a:ext cx="0" cy="0"/>
          <a:chOff x="0" y="0"/>
          <a:chExt cx="0" cy="0"/>
        </a:xfrm>
      </p:grpSpPr>
      <p:sp>
        <p:nvSpPr>
          <p:cNvPr id="173" name="Shape 173"/>
          <p:cNvSpPr/>
          <p:nvPr/>
        </p:nvSpPr>
        <p:spPr>
          <a:xfrm>
            <a:off x="0" y="2"/>
            <a:ext cx="9144000" cy="5143499"/>
          </a:xfrm>
          <a:prstGeom prst="rect">
            <a:avLst/>
          </a:prstGeom>
          <a:solidFill>
            <a:srgbClr val="FFFFFF"/>
          </a:solidFill>
          <a:ln>
            <a:noFill/>
          </a:ln>
        </p:spPr>
        <p:txBody>
          <a:bodyPr lIns="91425" tIns="45700" rIns="91425" bIns="45700" anchor="ctr" anchorCtr="0">
            <a:noAutofit/>
          </a:bodyPr>
          <a:lstStyle/>
          <a:p>
            <a:pPr algn="ctr" defTabSz="685772">
              <a:buClr>
                <a:srgbClr val="000000"/>
              </a:buClr>
              <a:buFont typeface="Arial"/>
              <a:buNone/>
            </a:pPr>
            <a:endParaRPr sz="2900" kern="0">
              <a:solidFill>
                <a:srgbClr val="1E88DA"/>
              </a:solidFill>
              <a:ea typeface="Arial"/>
              <a:cs typeface="Arial"/>
              <a:sym typeface="Arial"/>
            </a:endParaRPr>
          </a:p>
        </p:txBody>
      </p:sp>
      <p:sp>
        <p:nvSpPr>
          <p:cNvPr id="174" name="Shape 174"/>
          <p:cNvSpPr/>
          <p:nvPr/>
        </p:nvSpPr>
        <p:spPr>
          <a:xfrm>
            <a:off x="0" y="0"/>
            <a:ext cx="9144000" cy="927900"/>
          </a:xfrm>
          <a:prstGeom prst="rect">
            <a:avLst/>
          </a:prstGeom>
          <a:solidFill>
            <a:schemeClr val="accent1"/>
          </a:solidFill>
          <a:ln>
            <a:noFill/>
          </a:ln>
        </p:spPr>
        <p:txBody>
          <a:bodyPr lIns="91425" tIns="45700" rIns="91425" bIns="45700" anchor="ctr" anchorCtr="0">
            <a:noAutofit/>
          </a:bodyPr>
          <a:lstStyle/>
          <a:p>
            <a:pPr algn="ctr" defTabSz="685772">
              <a:buClr>
                <a:srgbClr val="000000"/>
              </a:buClr>
              <a:buFont typeface="Arial"/>
              <a:buNone/>
            </a:pPr>
            <a:endParaRPr sz="2900" kern="0">
              <a:solidFill>
                <a:srgbClr val="1E88DA"/>
              </a:solidFill>
              <a:ea typeface="Arial"/>
              <a:cs typeface="Arial"/>
              <a:sym typeface="Arial"/>
            </a:endParaRPr>
          </a:p>
        </p:txBody>
      </p:sp>
      <p:sp>
        <p:nvSpPr>
          <p:cNvPr id="175" name="Shape 175"/>
          <p:cNvSpPr/>
          <p:nvPr/>
        </p:nvSpPr>
        <p:spPr>
          <a:xfrm>
            <a:off x="139722" y="4920273"/>
            <a:ext cx="1192199" cy="92399"/>
          </a:xfrm>
          <a:prstGeom prst="rect">
            <a:avLst/>
          </a:prstGeom>
          <a:noFill/>
          <a:ln>
            <a:noFill/>
          </a:ln>
        </p:spPr>
        <p:txBody>
          <a:bodyPr lIns="0" tIns="0" rIns="0" bIns="0" anchor="t" anchorCtr="0">
            <a:noAutofit/>
          </a:bodyPr>
          <a:lstStyle/>
          <a:p>
            <a:pPr defTabSz="685772">
              <a:buClr>
                <a:srgbClr val="2D2D2D"/>
              </a:buClr>
              <a:buSzPct val="25000"/>
              <a:buFont typeface="Arial"/>
              <a:buNone/>
            </a:pPr>
            <a:r>
              <a:rPr lang="en" sz="600" kern="0" dirty="0">
                <a:solidFill>
                  <a:srgbClr val="2D2D2D"/>
                </a:solidFill>
                <a:ea typeface="Arial"/>
                <a:cs typeface="Arial"/>
                <a:sym typeface="Arial"/>
              </a:rPr>
              <a:t>© 2016 IBM Corporation</a:t>
            </a:r>
          </a:p>
        </p:txBody>
      </p:sp>
      <p:sp>
        <p:nvSpPr>
          <p:cNvPr id="176" name="Shape 176"/>
          <p:cNvSpPr txBox="1">
            <a:spLocks noGrp="1"/>
          </p:cNvSpPr>
          <p:nvPr>
            <p:ph type="title"/>
          </p:nvPr>
        </p:nvSpPr>
        <p:spPr>
          <a:xfrm>
            <a:off x="260787" y="77278"/>
            <a:ext cx="8463000" cy="777000"/>
          </a:xfrm>
          <a:prstGeom prst="rect">
            <a:avLst/>
          </a:prstGeom>
          <a:noFill/>
          <a:ln>
            <a:noFill/>
          </a:ln>
        </p:spPr>
        <p:txBody>
          <a:bodyPr lIns="91425" tIns="91425" rIns="91425" bIns="91425" anchor="ctr" anchorCtr="0"/>
          <a:lstStyle>
            <a:lvl1pPr marL="0" marR="0" lvl="0" indent="0" algn="l" rtl="0">
              <a:lnSpc>
                <a:spcPct val="107142"/>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77" name="Shape 17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defTabSz="457182"/>
            <a:fld id="{00000000-1234-1234-1234-123412341234}" type="slidenum">
              <a:rPr lang="en" sz="1813" smtClean="0">
                <a:solidFill>
                  <a:srgbClr val="6D7777"/>
                </a:solidFill>
              </a:rPr>
              <a:pPr defTabSz="457182"/>
              <a:t>‹#›</a:t>
            </a:fld>
            <a:endParaRPr lang="en" sz="1813" dirty="0">
              <a:solidFill>
                <a:srgbClr val="6D7777"/>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266361"/>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4970523"/>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0019173"/>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027980"/>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002500"/>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179843197"/>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682158072"/>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398451"/>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05591293"/>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8391688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ide by s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2938" y="595037"/>
            <a:ext cx="3733802" cy="477054"/>
          </a:xfrm>
          <a:prstGeom prst="rect">
            <a:avLst/>
          </a:prstGeom>
        </p:spPr>
        <p:txBody>
          <a:bodyPr>
            <a:spAutoFit/>
          </a:bodyPr>
          <a:lstStyle>
            <a:lvl1pPr>
              <a:lnSpc>
                <a:spcPts val="3000"/>
              </a:lnSpc>
              <a:defRPr sz="2800" baseline="0">
                <a:solidFill>
                  <a:schemeClr val="accent5"/>
                </a:solidFill>
              </a:defRPr>
            </a:lvl1pPr>
          </a:lstStyle>
          <a:p>
            <a:r>
              <a:rPr lang="en-US" dirty="0"/>
              <a:t>Click to edit Master title</a:t>
            </a:r>
          </a:p>
        </p:txBody>
      </p:sp>
      <p:sp>
        <p:nvSpPr>
          <p:cNvPr id="11" name="Text Placeholder 5"/>
          <p:cNvSpPr>
            <a:spLocks noGrp="1"/>
          </p:cNvSpPr>
          <p:nvPr>
            <p:ph type="body" sz="quarter" idx="11"/>
          </p:nvPr>
        </p:nvSpPr>
        <p:spPr>
          <a:xfrm>
            <a:off x="4953003" y="1525914"/>
            <a:ext cx="3581402" cy="276999"/>
          </a:xfrm>
          <a:prstGeom prst="rect">
            <a:avLst/>
          </a:prstGeom>
        </p:spPr>
        <p:txBody>
          <a:bodyPr>
            <a:spAutoFit/>
          </a:bodyPr>
          <a:lstStyle>
            <a:lvl1pPr marL="171427" indent="-171427">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13" name="Text Placeholder 5"/>
          <p:cNvSpPr>
            <a:spLocks noGrp="1"/>
          </p:cNvSpPr>
          <p:nvPr>
            <p:ph type="body" sz="quarter" idx="12"/>
          </p:nvPr>
        </p:nvSpPr>
        <p:spPr>
          <a:xfrm>
            <a:off x="4939033" y="595037"/>
            <a:ext cx="3581402" cy="477054"/>
          </a:xfrm>
          <a:prstGeom prst="rect">
            <a:avLst/>
          </a:prstGeom>
        </p:spPr>
        <p:txBody>
          <a:bodyPr>
            <a:spAutoFit/>
          </a:bodyPr>
          <a:lstStyle>
            <a:lvl1pPr marL="0" indent="0">
              <a:lnSpc>
                <a:spcPts val="3000"/>
              </a:lnSpc>
              <a:spcBef>
                <a:spcPts val="1800"/>
              </a:spcBef>
              <a:buFont typeface="Arial" panose="020B0604020202020204" pitchFamily="34" charset="0"/>
              <a:buNone/>
              <a:defRPr sz="28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4" name="Text Placeholder 5"/>
          <p:cNvSpPr>
            <a:spLocks noGrp="1"/>
          </p:cNvSpPr>
          <p:nvPr>
            <p:ph type="body" sz="quarter" idx="13"/>
          </p:nvPr>
        </p:nvSpPr>
        <p:spPr>
          <a:xfrm>
            <a:off x="609605" y="1525914"/>
            <a:ext cx="3733802" cy="276999"/>
          </a:xfrm>
          <a:prstGeom prst="rect">
            <a:avLst/>
          </a:prstGeom>
        </p:spPr>
        <p:txBody>
          <a:bodyPr>
            <a:spAutoFit/>
          </a:bodyPr>
          <a:lstStyle>
            <a:lvl1pPr marL="171427" indent="-171427">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11974395"/>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61460216"/>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7349635"/>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28329739"/>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541299"/>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86676863"/>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4030912497"/>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665986205"/>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7327202"/>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1103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7" name="Shape 7"/>
          <p:cNvSpPr>
            <a:spLocks noGrp="1"/>
          </p:cNvSpPr>
          <p:nvPr>
            <p:ph type="title"/>
          </p:nvPr>
        </p:nvSpPr>
        <p:spPr>
          <a:xfrm>
            <a:off x="893007" y="864066"/>
            <a:ext cx="7358063" cy="1741289"/>
          </a:xfrm>
          <a:prstGeom prst="rect">
            <a:avLst/>
          </a:prstGeom>
        </p:spPr>
        <p:txBody>
          <a:bodyPr lIns="0" tIns="0" rIns="0" bIns="0">
            <a:normAutofit/>
          </a:bodyPr>
          <a:lstStyle>
            <a:lvl1pPr algn="ctr" defTabSz="306705">
              <a:defRPr sz="4200">
                <a:solidFill>
                  <a:srgbClr val="000000"/>
                </a:solidFill>
                <a:latin typeface="+mn-lt"/>
                <a:ea typeface="+mn-ea"/>
                <a:cs typeface="+mn-cs"/>
                <a:sym typeface="Helvetica Light"/>
              </a:defRPr>
            </a:lvl1pPr>
          </a:lstStyle>
          <a:p>
            <a:pPr lvl="0">
              <a:defRPr sz="1800"/>
            </a:pPr>
            <a:r>
              <a:rPr sz="4200"/>
              <a:t>Title Text</a:t>
            </a:r>
          </a:p>
        </p:txBody>
      </p:sp>
      <p:sp>
        <p:nvSpPr>
          <p:cNvPr id="8" name="Shape 8"/>
          <p:cNvSpPr>
            <a:spLocks noGrp="1"/>
          </p:cNvSpPr>
          <p:nvPr>
            <p:ph type="body" idx="1"/>
          </p:nvPr>
        </p:nvSpPr>
        <p:spPr>
          <a:xfrm>
            <a:off x="893007" y="2652141"/>
            <a:ext cx="7358063" cy="596057"/>
          </a:xfrm>
          <a:prstGeom prst="rect">
            <a:avLst/>
          </a:prstGeom>
        </p:spPr>
        <p:txBody>
          <a:bodyPr lIns="0" tIns="0" rIns="0" bIns="0">
            <a:normAutofit/>
          </a:bodyPr>
          <a:lstStyle>
            <a:lvl1pPr marL="0" indent="0" algn="ctr" defTabSz="306705">
              <a:spcBef>
                <a:spcPts val="0"/>
              </a:spcBef>
              <a:buClrTx/>
              <a:buSzTx/>
              <a:buFontTx/>
              <a:buNone/>
              <a:defRPr sz="1700">
                <a:latin typeface="+mn-lt"/>
                <a:ea typeface="+mn-ea"/>
                <a:cs typeface="+mn-cs"/>
                <a:sym typeface="Helvetica Light"/>
              </a:defRPr>
            </a:lvl1pPr>
            <a:lvl2pPr marL="0" indent="120010" algn="ctr" defTabSz="306705">
              <a:spcBef>
                <a:spcPts val="0"/>
              </a:spcBef>
              <a:buClrTx/>
              <a:buSzTx/>
              <a:buFontTx/>
              <a:buNone/>
              <a:defRPr sz="1700">
                <a:latin typeface="+mn-lt"/>
                <a:ea typeface="+mn-ea"/>
                <a:cs typeface="+mn-cs"/>
                <a:sym typeface="Helvetica Light"/>
              </a:defRPr>
            </a:lvl2pPr>
            <a:lvl3pPr marL="0" indent="240016" algn="ctr" defTabSz="306705">
              <a:spcBef>
                <a:spcPts val="0"/>
              </a:spcBef>
              <a:buClrTx/>
              <a:buSzTx/>
              <a:buFontTx/>
              <a:buNone/>
              <a:defRPr sz="1700">
                <a:latin typeface="+mn-lt"/>
                <a:ea typeface="+mn-ea"/>
                <a:cs typeface="+mn-cs"/>
                <a:sym typeface="Helvetica Light"/>
              </a:defRPr>
            </a:lvl3pPr>
            <a:lvl4pPr marL="0" indent="360023" algn="ctr" defTabSz="306705">
              <a:spcBef>
                <a:spcPts val="0"/>
              </a:spcBef>
              <a:buClrTx/>
              <a:buSzTx/>
              <a:buFontTx/>
              <a:buNone/>
              <a:defRPr sz="1700">
                <a:latin typeface="+mn-lt"/>
                <a:ea typeface="+mn-ea"/>
                <a:cs typeface="+mn-cs"/>
                <a:sym typeface="Helvetica Light"/>
              </a:defRPr>
            </a:lvl4pPr>
            <a:lvl5pPr marL="0" indent="480033" algn="ctr" defTabSz="306705">
              <a:spcBef>
                <a:spcPts val="0"/>
              </a:spcBef>
              <a:buClrTx/>
              <a:buSzTx/>
              <a:buFontTx/>
              <a:buNone/>
              <a:defRPr sz="1700">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1939173915"/>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4_Blank">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6"/>
          <p:cNvSpPr>
            <a:spLocks noChangeArrowheads="1"/>
          </p:cNvSpPr>
          <p:nvPr userDrawn="1"/>
        </p:nvSpPr>
        <p:spPr bwMode="auto">
          <a:xfrm>
            <a:off x="251223" y="4975623"/>
            <a:ext cx="119181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7613">
              <a:defRPr sz="2400">
                <a:solidFill>
                  <a:schemeClr val="tx1"/>
                </a:solidFill>
                <a:latin typeface="Calibri" charset="0"/>
                <a:ea typeface="ＭＳ Ｐゴシック" charset="-128"/>
              </a:defRPr>
            </a:lvl1pPr>
            <a:lvl2pPr marL="742950" indent="-285750" defTabSz="1217613">
              <a:defRPr sz="2400">
                <a:solidFill>
                  <a:schemeClr val="tx1"/>
                </a:solidFill>
                <a:latin typeface="Calibri" charset="0"/>
                <a:ea typeface="ＭＳ Ｐゴシック" charset="-128"/>
              </a:defRPr>
            </a:lvl2pPr>
            <a:lvl3pPr marL="1143000" indent="-228600" defTabSz="1217613">
              <a:defRPr sz="2400">
                <a:solidFill>
                  <a:schemeClr val="tx1"/>
                </a:solidFill>
                <a:latin typeface="Calibri" charset="0"/>
                <a:ea typeface="ＭＳ Ｐゴシック" charset="-128"/>
              </a:defRPr>
            </a:lvl3pPr>
            <a:lvl4pPr marL="1600200" indent="-228600" defTabSz="1217613">
              <a:defRPr sz="2400">
                <a:solidFill>
                  <a:schemeClr val="tx1"/>
                </a:solidFill>
                <a:latin typeface="Calibri" charset="0"/>
                <a:ea typeface="ＭＳ Ｐゴシック" charset="-128"/>
              </a:defRPr>
            </a:lvl4pPr>
            <a:lvl5pPr marL="2057400" indent="-228600" defTabSz="1217613">
              <a:defRPr sz="2400">
                <a:solidFill>
                  <a:schemeClr val="tx1"/>
                </a:solidFill>
                <a:latin typeface="Calibri" charset="0"/>
                <a:ea typeface="ＭＳ Ｐゴシック" charset="-128"/>
              </a:defRPr>
            </a:lvl5pPr>
            <a:lvl6pPr marL="2514600" indent="-228600" defTabSz="1217613"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1217613"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1217613"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1217613" eaLnBrk="0" fontAlgn="base" hangingPunct="0">
              <a:spcBef>
                <a:spcPct val="0"/>
              </a:spcBef>
              <a:spcAft>
                <a:spcPct val="0"/>
              </a:spcAft>
              <a:defRPr sz="2400">
                <a:solidFill>
                  <a:schemeClr val="tx1"/>
                </a:solidFill>
                <a:latin typeface="Calibri" charset="0"/>
                <a:ea typeface="ＭＳ Ｐゴシック" charset="-128"/>
              </a:defRPr>
            </a:lvl9pPr>
          </a:lstStyle>
          <a:p>
            <a:r>
              <a:rPr lang="en-US" altLang="en-US" sz="600" dirty="0">
                <a:solidFill>
                  <a:srgbClr val="FFFFFF"/>
                </a:solidFill>
                <a:latin typeface="Arial" charset="0"/>
              </a:rPr>
              <a:t>© 2016 IBM Corporation</a:t>
            </a:r>
          </a:p>
        </p:txBody>
      </p:sp>
      <p:sp>
        <p:nvSpPr>
          <p:cNvPr id="3" name="Rectangle 2"/>
          <p:cNvSpPr>
            <a:spLocks noChangeArrowheads="1"/>
          </p:cNvSpPr>
          <p:nvPr userDrawn="1"/>
        </p:nvSpPr>
        <p:spPr bwMode="auto">
          <a:xfrm>
            <a:off x="7952185" y="4975623"/>
            <a:ext cx="859631"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7613">
              <a:defRPr>
                <a:solidFill>
                  <a:schemeClr val="tx1"/>
                </a:solidFill>
                <a:latin typeface="Calibri" panose="020F0502020204030204" pitchFamily="34" charset="0"/>
              </a:defRPr>
            </a:lvl1pPr>
            <a:lvl2pPr marL="742950" indent="-285750" defTabSz="1217613">
              <a:defRPr>
                <a:solidFill>
                  <a:schemeClr val="tx1"/>
                </a:solidFill>
                <a:latin typeface="Calibri" panose="020F0502020204030204" pitchFamily="34" charset="0"/>
              </a:defRPr>
            </a:lvl2pPr>
            <a:lvl3pPr marL="1143000" indent="-228600" defTabSz="1217613">
              <a:defRPr>
                <a:solidFill>
                  <a:schemeClr val="tx1"/>
                </a:solidFill>
                <a:latin typeface="Calibri" panose="020F0502020204030204" pitchFamily="34" charset="0"/>
              </a:defRPr>
            </a:lvl3pPr>
            <a:lvl4pPr marL="1600200" indent="-228600" defTabSz="1217613">
              <a:defRPr>
                <a:solidFill>
                  <a:schemeClr val="tx1"/>
                </a:solidFill>
                <a:latin typeface="Calibri" panose="020F0502020204030204" pitchFamily="34" charset="0"/>
              </a:defRPr>
            </a:lvl4pPr>
            <a:lvl5pPr marL="2057400" indent="-228600" defTabSz="1217613">
              <a:defRPr>
                <a:solidFill>
                  <a:schemeClr val="tx1"/>
                </a:solidFill>
                <a:latin typeface="Calibri" panose="020F0502020204030204" pitchFamily="34" charset="0"/>
              </a:defRPr>
            </a:lvl5pPr>
            <a:lvl6pPr marL="2514600" indent="-228600" defTabSz="1217613" fontAlgn="base">
              <a:spcBef>
                <a:spcPct val="0"/>
              </a:spcBef>
              <a:spcAft>
                <a:spcPct val="0"/>
              </a:spcAft>
              <a:defRPr>
                <a:solidFill>
                  <a:schemeClr val="tx1"/>
                </a:solidFill>
                <a:latin typeface="Calibri" panose="020F0502020204030204" pitchFamily="34" charset="0"/>
              </a:defRPr>
            </a:lvl6pPr>
            <a:lvl7pPr marL="2971800" indent="-228600" defTabSz="1217613" fontAlgn="base">
              <a:spcBef>
                <a:spcPct val="0"/>
              </a:spcBef>
              <a:spcAft>
                <a:spcPct val="0"/>
              </a:spcAft>
              <a:defRPr>
                <a:solidFill>
                  <a:schemeClr val="tx1"/>
                </a:solidFill>
                <a:latin typeface="Calibri" panose="020F0502020204030204" pitchFamily="34" charset="0"/>
              </a:defRPr>
            </a:lvl7pPr>
            <a:lvl8pPr marL="3429000" indent="-228600" defTabSz="1217613" fontAlgn="base">
              <a:spcBef>
                <a:spcPct val="0"/>
              </a:spcBef>
              <a:spcAft>
                <a:spcPct val="0"/>
              </a:spcAft>
              <a:defRPr>
                <a:solidFill>
                  <a:schemeClr val="tx1"/>
                </a:solidFill>
                <a:latin typeface="Calibri" panose="020F0502020204030204" pitchFamily="34" charset="0"/>
              </a:defRPr>
            </a:lvl8pPr>
            <a:lvl9pPr marL="3886200" indent="-228600" defTabSz="1217613" fontAlgn="base">
              <a:spcBef>
                <a:spcPct val="0"/>
              </a:spcBef>
              <a:spcAft>
                <a:spcPct val="0"/>
              </a:spcAft>
              <a:defRPr>
                <a:solidFill>
                  <a:schemeClr val="tx1"/>
                </a:solidFill>
                <a:latin typeface="Calibri" panose="020F0502020204030204" pitchFamily="34" charset="0"/>
              </a:defRPr>
            </a:lvl9pPr>
          </a:lstStyle>
          <a:p>
            <a:pPr algn="r">
              <a:defRPr/>
            </a:pPr>
            <a:r>
              <a:rPr lang="en-US" altLang="en-US" sz="600" dirty="0">
                <a:solidFill>
                  <a:srgbClr val="FFFFFF"/>
                </a:solidFill>
                <a:latin typeface="Arial" panose="020B0604020202020204" pitchFamily="34" charset="0"/>
                <a:cs typeface="Arial" panose="020B0604020202020204" pitchFamily="34" charset="0"/>
              </a:rPr>
              <a:t>IBM Cloud</a:t>
            </a:r>
          </a:p>
        </p:txBody>
      </p:sp>
      <p:sp>
        <p:nvSpPr>
          <p:cNvPr id="4" name="Rectangle 3"/>
          <p:cNvSpPr/>
          <p:nvPr userDrawn="1"/>
        </p:nvSpPr>
        <p:spPr>
          <a:xfrm>
            <a:off x="0" y="0"/>
            <a:ext cx="9144000" cy="5143500"/>
          </a:xfrm>
          <a:prstGeom prst="rect">
            <a:avLst/>
          </a:prstGeom>
          <a:solidFill>
            <a:srgbClr val="1E38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82">
              <a:defRPr/>
            </a:pPr>
            <a:endParaRPr lang="en-US" sz="2175" dirty="0">
              <a:solidFill>
                <a:srgbClr val="FFFFFF"/>
              </a:solidFill>
            </a:endParaRPr>
          </a:p>
        </p:txBody>
      </p:sp>
      <p:sp>
        <p:nvSpPr>
          <p:cNvPr id="5" name="Slide Number Placeholder 5"/>
          <p:cNvSpPr>
            <a:spLocks noGrp="1"/>
          </p:cNvSpPr>
          <p:nvPr>
            <p:ph type="sldNum" sz="quarter" idx="10"/>
          </p:nvPr>
        </p:nvSpPr>
        <p:spPr>
          <a:xfrm>
            <a:off x="6457950" y="4767264"/>
            <a:ext cx="2057400" cy="273844"/>
          </a:xfrm>
          <a:prstGeom prst="rect">
            <a:avLst/>
          </a:prstGeom>
        </p:spPr>
        <p:txBody>
          <a:bodyPr/>
          <a:lstStyle>
            <a:lvl1pPr>
              <a:defRPr>
                <a:solidFill>
                  <a:schemeClr val="bg1"/>
                </a:solidFill>
              </a:defRPr>
            </a:lvl1pPr>
          </a:lstStyle>
          <a:p>
            <a:pPr defTabSz="457182"/>
            <a:fld id="{53C39CD8-4FC2-D840-B0E3-37F7A5E23CB8}" type="slidenum">
              <a:rPr lang="en-US" altLang="en-US" sz="1813" smtClean="0">
                <a:solidFill>
                  <a:srgbClr val="FFFFFF"/>
                </a:solidFill>
              </a:rPr>
              <a:pPr defTabSz="457182"/>
              <a:t>‹#›</a:t>
            </a:fld>
            <a:endParaRPr lang="en-US" altLang="en-US" sz="1813"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421280"/>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01059599"/>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4984431"/>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890794778"/>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27228088"/>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146713"/>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4059747100"/>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258520648"/>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5" y="4584701"/>
            <a:ext cx="1620427" cy="470448"/>
          </a:xfrm>
          <a:prstGeom prst="rect">
            <a:avLst/>
          </a:prstGeom>
        </p:spPr>
      </p:pic>
    </p:spTree>
    <p:extLst>
      <p:ext uri="{BB962C8B-B14F-4D97-AF65-F5344CB8AC3E}">
        <p14:creationId xmlns:p14="http://schemas.microsoft.com/office/powerpoint/2010/main" val="16768561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383318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8613" y="26638"/>
            <a:ext cx="8686800" cy="886397"/>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328614" y="1024129"/>
            <a:ext cx="8529637" cy="3768725"/>
          </a:xfrm>
          <a:prstGeom prst="rect">
            <a:avLst/>
          </a:prstGeom>
        </p:spPr>
        <p:txBody>
          <a:bodyPr/>
          <a:lstStyle>
            <a:lvl1pPr>
              <a:buClr>
                <a:srgbClr val="6D6E70"/>
              </a:buClr>
              <a:defRPr>
                <a:solidFill>
                  <a:schemeClr val="tx1"/>
                </a:solidFill>
                <a:latin typeface="Calibri" panose="020F0502020204030204" pitchFamily="34" charset="0"/>
              </a:defRPr>
            </a:lvl1pPr>
            <a:lvl2pPr>
              <a:buClr>
                <a:srgbClr val="6D6E70"/>
              </a:buClr>
              <a:defRPr>
                <a:solidFill>
                  <a:schemeClr val="tx1"/>
                </a:solidFill>
                <a:latin typeface="Calibri" panose="020F0502020204030204" pitchFamily="34" charset="0"/>
              </a:defRPr>
            </a:lvl2pPr>
            <a:lvl3pPr>
              <a:buClr>
                <a:srgbClr val="6D6E70"/>
              </a:buClr>
              <a:defRPr>
                <a:solidFill>
                  <a:schemeClr val="tx1"/>
                </a:solidFill>
                <a:latin typeface="Calibri" panose="020F0502020204030204" pitchFamily="34" charset="0"/>
              </a:defRPr>
            </a:lvl3pPr>
            <a:lvl4pPr>
              <a:buClr>
                <a:srgbClr val="6D6E70"/>
              </a:buClr>
              <a:defRPr baseline="0">
                <a:solidFill>
                  <a:schemeClr val="tx1"/>
                </a:solidFill>
                <a:latin typeface="Calibri" panose="020F0502020204030204" pitchFamily="34" charset="0"/>
              </a:defRPr>
            </a:lvl4pPr>
            <a:lvl5pPr marL="85721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1755761"/>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13416138"/>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903196493"/>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232900628"/>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933429790"/>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10145046"/>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1406224"/>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8413929"/>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343918"/>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5874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a:xfrm>
            <a:off x="228600" y="4624252"/>
            <a:ext cx="320040" cy="278741"/>
          </a:xfrm>
          <a:prstGeom prst="rect">
            <a:avLst/>
          </a:prstGeom>
        </p:spPr>
        <p:txBody>
          <a:bodyPr/>
          <a:lstStyle>
            <a:lvl1pPr>
              <a:defRPr>
                <a:latin typeface="HelveticaNeueLT Com 55 Roman" pitchFamily="34" charset="0"/>
              </a:defRPr>
            </a:lvl1pPr>
          </a:lstStyle>
          <a:p>
            <a:pPr defTabSz="457182">
              <a:defRPr/>
            </a:pPr>
            <a:fld id="{D7A62CF7-81A0-4921-B0BE-28FE087DA0D3}" type="slidenum">
              <a:rPr lang="en-US" sz="1813" smtClean="0">
                <a:solidFill>
                  <a:srgbClr val="000000">
                    <a:tint val="75000"/>
                  </a:srgbClr>
                </a:solidFill>
              </a:rPr>
              <a:pPr defTabSz="457182">
                <a:defRPr/>
              </a:pPr>
              <a:t>‹#›</a:t>
            </a:fld>
            <a:endParaRPr lang="en-US" sz="1813" dirty="0">
              <a:solidFill>
                <a:srgbClr val="000000">
                  <a:tint val="75000"/>
                </a:srgbClr>
              </a:solidFill>
            </a:endParaRPr>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98641151"/>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89385432"/>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6693309"/>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10156211"/>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951193272"/>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221119106"/>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3785757419"/>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238545218"/>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0281991"/>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359001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28613" y="26638"/>
            <a:ext cx="8686800" cy="886397"/>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328615" y="1050441"/>
            <a:ext cx="4124117" cy="3768725"/>
          </a:xfrm>
          <a:prstGeom prst="rect">
            <a:avLst/>
          </a:prstGeom>
        </p:spPr>
        <p:txBody>
          <a:bodyPr/>
          <a:lstStyle>
            <a:lvl1pPr>
              <a:buClr>
                <a:srgbClr val="6D6E70"/>
              </a:buClr>
              <a:defRPr sz="2000">
                <a:solidFill>
                  <a:schemeClr val="tx1">
                    <a:lumMod val="85000"/>
                    <a:lumOff val="15000"/>
                  </a:schemeClr>
                </a:solidFill>
              </a:defRPr>
            </a:lvl1pPr>
            <a:lvl2pPr>
              <a:buClr>
                <a:srgbClr val="6D6E70"/>
              </a:buClr>
              <a:defRPr sz="1800">
                <a:solidFill>
                  <a:schemeClr val="tx1">
                    <a:lumMod val="85000"/>
                    <a:lumOff val="15000"/>
                  </a:schemeClr>
                </a:solidFill>
              </a:defRPr>
            </a:lvl2pPr>
            <a:lvl3pPr>
              <a:buClr>
                <a:srgbClr val="6D6E70"/>
              </a:buClr>
              <a:defRPr sz="1600">
                <a:solidFill>
                  <a:schemeClr val="tx1">
                    <a:lumMod val="85000"/>
                    <a:lumOff val="15000"/>
                  </a:schemeClr>
                </a:solidFill>
              </a:defRPr>
            </a:lvl3pPr>
            <a:lvl4pPr>
              <a:buClr>
                <a:srgbClr val="6D6E70"/>
              </a:buClr>
              <a:defRPr sz="1400" baseline="0">
                <a:solidFill>
                  <a:schemeClr val="tx1">
                    <a:lumMod val="85000"/>
                    <a:lumOff val="15000"/>
                  </a:schemeClr>
                </a:solidFill>
              </a:defRPr>
            </a:lvl4pPr>
            <a:lvl5pPr marL="857216" indent="0">
              <a:buNone/>
              <a:defRPr sz="12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5"/>
          <p:cNvSpPr>
            <a:spLocks noGrp="1"/>
          </p:cNvSpPr>
          <p:nvPr>
            <p:ph sz="quarter" idx="13"/>
          </p:nvPr>
        </p:nvSpPr>
        <p:spPr>
          <a:xfrm>
            <a:off x="4691853" y="1050441"/>
            <a:ext cx="4124117" cy="3768725"/>
          </a:xfrm>
          <a:prstGeom prst="rect">
            <a:avLst/>
          </a:prstGeom>
        </p:spPr>
        <p:txBody>
          <a:bodyPr/>
          <a:lstStyle>
            <a:lvl1pPr>
              <a:buClr>
                <a:srgbClr val="6D6E70"/>
              </a:buClr>
              <a:defRPr sz="2000">
                <a:solidFill>
                  <a:schemeClr val="tx1">
                    <a:lumMod val="85000"/>
                    <a:lumOff val="15000"/>
                  </a:schemeClr>
                </a:solidFill>
              </a:defRPr>
            </a:lvl1pPr>
            <a:lvl2pPr>
              <a:buClr>
                <a:srgbClr val="6D6E70"/>
              </a:buClr>
              <a:defRPr sz="1800">
                <a:solidFill>
                  <a:schemeClr val="tx1">
                    <a:lumMod val="85000"/>
                    <a:lumOff val="15000"/>
                  </a:schemeClr>
                </a:solidFill>
              </a:defRPr>
            </a:lvl2pPr>
            <a:lvl3pPr>
              <a:buClr>
                <a:srgbClr val="6D6E70"/>
              </a:buClr>
              <a:defRPr sz="1600">
                <a:solidFill>
                  <a:schemeClr val="tx1">
                    <a:lumMod val="85000"/>
                    <a:lumOff val="15000"/>
                  </a:schemeClr>
                </a:solidFill>
              </a:defRPr>
            </a:lvl3pPr>
            <a:lvl4pPr>
              <a:buClr>
                <a:srgbClr val="6D6E70"/>
              </a:buClr>
              <a:defRPr sz="1400" baseline="0">
                <a:solidFill>
                  <a:schemeClr val="tx1">
                    <a:lumMod val="85000"/>
                    <a:lumOff val="15000"/>
                  </a:schemeClr>
                </a:solidFill>
              </a:defRPr>
            </a:lvl4pPr>
            <a:lvl5pPr marL="857216" indent="0">
              <a:buNone/>
              <a:defRPr sz="12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3"/>
          <p:cNvSpPr>
            <a:spLocks noGrp="1"/>
          </p:cNvSpPr>
          <p:nvPr>
            <p:ph type="ftr" sz="quarter" idx="3"/>
          </p:nvPr>
        </p:nvSpPr>
        <p:spPr>
          <a:xfrm>
            <a:off x="1602089" y="4888964"/>
            <a:ext cx="5817153" cy="208844"/>
          </a:xfrm>
          <a:prstGeom prst="rect">
            <a:avLst/>
          </a:prstGeom>
        </p:spPr>
        <p:txBody>
          <a:bodyPr/>
          <a:lstStyle>
            <a:lvl1pPr algn="ctr">
              <a:defRPr sz="900" b="0">
                <a:solidFill>
                  <a:schemeClr val="accent2"/>
                </a:solidFill>
              </a:defRPr>
            </a:lvl1pPr>
          </a:lstStyle>
          <a:p>
            <a:pPr defTabSz="457182">
              <a:defRPr/>
            </a:pPr>
            <a:endParaRPr lang="en-US" dirty="0">
              <a:solidFill>
                <a:srgbClr val="F04E37"/>
              </a:solidFill>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5692639"/>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2701658481"/>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3964582488"/>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4576731"/>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20792"/>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216782"/>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2712407"/>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5242262"/>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776061202"/>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37865274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52413" y="247651"/>
            <a:ext cx="4309110" cy="776288"/>
          </a:xfrm>
          <a:prstGeom prst="rect">
            <a:avLst/>
          </a:prstGeom>
        </p:spPr>
        <p:txBody>
          <a:bodyPr/>
          <a:lstStyle>
            <a:lvl1pPr>
              <a:lnSpc>
                <a:spcPct val="90000"/>
              </a:lnSpc>
              <a:defRPr/>
            </a:lvl1pPr>
          </a:lstStyle>
          <a:p>
            <a:r>
              <a:rPr lang="en-US" dirty="0"/>
              <a:t>Click to edit Master title style</a:t>
            </a:r>
          </a:p>
        </p:txBody>
      </p:sp>
      <p:sp>
        <p:nvSpPr>
          <p:cNvPr id="8" name="Date Placeholder 3"/>
          <p:cNvSpPr>
            <a:spLocks noGrp="1"/>
          </p:cNvSpPr>
          <p:nvPr>
            <p:ph type="dt" sz="half" idx="10"/>
          </p:nvPr>
        </p:nvSpPr>
        <p:spPr>
          <a:xfrm>
            <a:off x="2530319" y="4695732"/>
            <a:ext cx="914400" cy="201168"/>
          </a:xfrm>
          <a:prstGeom prst="rect">
            <a:avLst/>
          </a:prstGeom>
        </p:spPr>
        <p:txBody>
          <a:bodyPr/>
          <a:lstStyle/>
          <a:p>
            <a:pPr defTabSz="457182"/>
            <a:endParaRPr lang="en-US" sz="1813">
              <a:solidFill>
                <a:srgbClr val="000000"/>
              </a:solidFill>
            </a:endParaRPr>
          </a:p>
        </p:txBody>
      </p:sp>
      <p:sp>
        <p:nvSpPr>
          <p:cNvPr id="9" name="Footer Placeholder 4"/>
          <p:cNvSpPr>
            <a:spLocks noGrp="1"/>
          </p:cNvSpPr>
          <p:nvPr>
            <p:ph type="ftr" sz="quarter" idx="11"/>
          </p:nvPr>
        </p:nvSpPr>
        <p:spPr>
          <a:xfrm>
            <a:off x="1509203" y="4695732"/>
            <a:ext cx="685800" cy="201168"/>
          </a:xfrm>
          <a:prstGeom prst="rect">
            <a:avLst/>
          </a:prstGeom>
        </p:spPr>
        <p:txBody>
          <a:bodyPr/>
          <a:lstStyle/>
          <a:p>
            <a:pPr defTabSz="457182"/>
            <a:endParaRPr lang="en-US" sz="1813" dirty="0">
              <a:solidFill>
                <a:srgbClr val="000000"/>
              </a:solidFill>
            </a:endParaRPr>
          </a:p>
        </p:txBody>
      </p:sp>
      <p:sp>
        <p:nvSpPr>
          <p:cNvPr id="10" name="Slide Number Placeholder 5"/>
          <p:cNvSpPr>
            <a:spLocks noGrp="1"/>
          </p:cNvSpPr>
          <p:nvPr>
            <p:ph type="sldNum" sz="quarter" idx="12"/>
          </p:nvPr>
        </p:nvSpPr>
        <p:spPr>
          <a:xfrm>
            <a:off x="256882" y="4695732"/>
            <a:ext cx="457200" cy="201168"/>
          </a:xfrm>
          <a:prstGeom prst="rect">
            <a:avLst/>
          </a:prstGeom>
        </p:spPr>
        <p:txBody>
          <a:bodyPr/>
          <a:lstStyle/>
          <a:p>
            <a:pPr defTabSz="457182"/>
            <a:fld id="{E4DBDE34-E9B5-E04F-B662-69720E4BCB53}" type="slidenum">
              <a:rPr lang="en-US" sz="1813" smtClean="0">
                <a:solidFill>
                  <a:srgbClr val="000000"/>
                </a:solidFill>
              </a:rPr>
              <a:pPr defTabSz="457182"/>
              <a:t>‹#›</a:t>
            </a:fld>
            <a:endParaRPr lang="en-US" sz="1813">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212844"/>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89566516"/>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724617066"/>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7"/>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259884632"/>
      </p:ext>
    </p:extLst>
  </p:cSld>
  <p:clrMapOvr>
    <a:masterClrMapping/>
  </p:clrMapOvr>
  <p:transition spd="med"/>
</p:sldLayout>
</file>

<file path=ppt/slideLayouts/slideLayout12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051EC27-83B3-E84A-8C7F-FE5C2EF5FD2A}"/>
              </a:ext>
            </a:extLst>
          </p:cNvPr>
          <p:cNvSpPr>
            <a:spLocks/>
          </p:cNvSpPr>
          <p:nvPr userDrawn="1"/>
        </p:nvSpPr>
        <p:spPr>
          <a:xfrm>
            <a:off x="0" y="2"/>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xmlns=""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xmlns="" id="{D8A285A8-23CF-9F48-9BB5-CE8A561A1865}"/>
              </a:ext>
            </a:extLst>
          </p:cNvPr>
          <p:cNvSpPr txBox="1"/>
          <p:nvPr userDrawn="1"/>
        </p:nvSpPr>
        <p:spPr>
          <a:xfrm>
            <a:off x="265113" y="4917129"/>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xmlns=""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xmlns=""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xmlns="" id="{073AA5EF-C773-4E4D-AF84-05CB49D43614}"/>
              </a:ext>
            </a:extLst>
          </p:cNvPr>
          <p:cNvSpPr txBox="1"/>
          <p:nvPr userDrawn="1"/>
        </p:nvSpPr>
        <p:spPr>
          <a:xfrm>
            <a:off x="265113" y="4894068"/>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xmlns=""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14343"/>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9"/>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2"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4236021381"/>
      </p:ext>
    </p:extLst>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2500" b="12500"/>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2932" y="216481"/>
            <a:ext cx="1297868" cy="179016"/>
          </a:xfrm>
          <a:prstGeom prst="rect">
            <a:avLst/>
          </a:prstGeom>
        </p:spPr>
      </p:pic>
    </p:spTree>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3092" y="45091"/>
            <a:ext cx="8165110" cy="659405"/>
          </a:xfrm>
          <a:prstGeom prst="rect">
            <a:avLst/>
          </a:prstGeom>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293235" y="901752"/>
            <a:ext cx="8393711" cy="3856517"/>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537410" y="4831165"/>
            <a:ext cx="400384" cy="273844"/>
          </a:xfrm>
          <a:prstGeom prst="rect">
            <a:avLst/>
          </a:prstGeom>
        </p:spPr>
        <p:txBody>
          <a:bodyPr/>
          <a:lstStyle/>
          <a:p>
            <a:pPr defTabSz="457182"/>
            <a:fld id="{E9549862-13E2-C34D-815E-8545BD36FC59}" type="slidenum">
              <a:rPr lang="en-US" sz="1813" smtClean="0">
                <a:solidFill>
                  <a:srgbClr val="6D7777"/>
                </a:solidFill>
              </a:rPr>
              <a:pPr defTabSz="457182"/>
              <a:t>‹#›</a:t>
            </a:fld>
            <a:endParaRPr lang="en-US" sz="1813" dirty="0">
              <a:solidFill>
                <a:srgbClr val="6D7777"/>
              </a:solidFill>
            </a:endParaRPr>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9797" y="502447"/>
            <a:ext cx="5684044" cy="297656"/>
          </a:xfrm>
          <a:prstGeom prst="rect">
            <a:avLst/>
          </a:prstGeom>
        </p:spPr>
        <p:txBody>
          <a:bodyPr/>
          <a:lstStyle>
            <a:lvl1pPr>
              <a:defRPr>
                <a:solidFill>
                  <a:srgbClr val="008BC0"/>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800100" y="1543050"/>
            <a:ext cx="5429250" cy="160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Internal_logo_widescreen"/>
          <p:cNvPicPr>
            <a:picLocks noChangeAspect="1" noChangeArrowheads="1"/>
          </p:cNvPicPr>
          <p:nvPr/>
        </p:nvPicPr>
        <p:blipFill>
          <a:blip r:embed="rId2" cstate="email">
            <a:extLst>
              <a:ext uri="{28A0092B-C50C-407E-A947-70E740481C1C}">
                <a14:useLocalDpi xmlns:a14="http://schemas.microsoft.com/office/drawing/2010/main"/>
              </a:ext>
            </a:extLst>
          </a:blip>
          <a:srcRect l="-27432"/>
          <a:stretch>
            <a:fillRect/>
          </a:stretch>
        </p:blipFill>
        <p:spPr bwMode="auto">
          <a:xfrm>
            <a:off x="4629150" y="0"/>
            <a:ext cx="4514850" cy="5273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IBM_logo_blu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1" y="4701779"/>
            <a:ext cx="822325" cy="244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9"/>
          <p:cNvSpPr txBox="1">
            <a:spLocks noChangeArrowheads="1"/>
          </p:cNvSpPr>
          <p:nvPr/>
        </p:nvSpPr>
        <p:spPr bwMode="auto">
          <a:xfrm>
            <a:off x="304801" y="211931"/>
            <a:ext cx="6162675" cy="392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spAutoFit/>
          </a:bodyPr>
          <a:lstStyle>
            <a:lvl1pPr defTabSz="455613" eaLnBrk="0" hangingPunct="0">
              <a:defRPr sz="1600">
                <a:solidFill>
                  <a:schemeClr val="tx1"/>
                </a:solidFill>
                <a:latin typeface="Arial" charset="0"/>
                <a:ea typeface="Arial" charset="0"/>
                <a:cs typeface="Arial" charset="0"/>
              </a:defRPr>
            </a:lvl1pPr>
            <a:lvl2pPr marL="742950" indent="-285750" defTabSz="455613" eaLnBrk="0" hangingPunct="0">
              <a:defRPr sz="1600">
                <a:solidFill>
                  <a:schemeClr val="tx1"/>
                </a:solidFill>
                <a:latin typeface="Arial" charset="0"/>
                <a:ea typeface="Arial" charset="0"/>
                <a:cs typeface="Arial" charset="0"/>
              </a:defRPr>
            </a:lvl2pPr>
            <a:lvl3pPr marL="1143000" indent="-228600" defTabSz="455613" eaLnBrk="0" hangingPunct="0">
              <a:defRPr sz="1600">
                <a:solidFill>
                  <a:schemeClr val="tx1"/>
                </a:solidFill>
                <a:latin typeface="Arial" charset="0"/>
                <a:ea typeface="Arial" charset="0"/>
                <a:cs typeface="Arial" charset="0"/>
              </a:defRPr>
            </a:lvl3pPr>
            <a:lvl4pPr marL="1600200" indent="-228600" defTabSz="455613" eaLnBrk="0" hangingPunct="0">
              <a:defRPr sz="1600">
                <a:solidFill>
                  <a:schemeClr val="tx1"/>
                </a:solidFill>
                <a:latin typeface="Arial" charset="0"/>
                <a:ea typeface="Arial" charset="0"/>
                <a:cs typeface="Arial" charset="0"/>
              </a:defRPr>
            </a:lvl4pPr>
            <a:lvl5pPr marL="2057400" indent="-228600" defTabSz="455613" eaLnBrk="0" hangingPunct="0">
              <a:defRPr sz="1600">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sz="1600">
                <a:solidFill>
                  <a:schemeClr val="tx1"/>
                </a:solidFill>
                <a:latin typeface="Arial" charset="0"/>
                <a:ea typeface="Arial" charset="0"/>
                <a:cs typeface="Arial" charset="0"/>
              </a:defRPr>
            </a:lvl9pPr>
          </a:lstStyle>
          <a:p>
            <a:pPr eaLnBrk="1" fontAlgn="base" hangingPunct="1">
              <a:spcBef>
                <a:spcPct val="0"/>
              </a:spcBef>
              <a:spcAft>
                <a:spcPct val="0"/>
              </a:spcAft>
            </a:pPr>
            <a:r>
              <a:rPr lang="en-US" altLang="x-none" sz="2100">
                <a:solidFill>
                  <a:srgbClr val="00CC00"/>
                </a:solidFill>
                <a:ea typeface="MS PGothic" charset="-128"/>
              </a:rPr>
              <a:t>IBM</a:t>
            </a:r>
            <a:r>
              <a:rPr lang="en-US" altLang="x-none" sz="2100">
                <a:solidFill>
                  <a:srgbClr val="004266"/>
                </a:solidFill>
                <a:ea typeface="MS PGothic" charset="-128"/>
              </a:rPr>
              <a:t> Analytics Private Cloud</a:t>
            </a:r>
          </a:p>
        </p:txBody>
      </p:sp>
      <p:sp>
        <p:nvSpPr>
          <p:cNvPr id="18434" name="Rectangle 2"/>
          <p:cNvSpPr>
            <a:spLocks noGrp="1" noChangeArrowheads="1"/>
          </p:cNvSpPr>
          <p:nvPr>
            <p:ph type="ctrTitle"/>
          </p:nvPr>
        </p:nvSpPr>
        <p:spPr>
          <a:xfrm>
            <a:off x="304800" y="1597139"/>
            <a:ext cx="5029200" cy="1103878"/>
          </a:xfrm>
        </p:spPr>
        <p:txBody>
          <a:bodyPr anchor="b"/>
          <a:lstStyle>
            <a:lvl1pPr>
              <a:lnSpc>
                <a:spcPct val="90000"/>
              </a:lnSpc>
              <a:defRPr sz="3000"/>
            </a:lvl1pPr>
          </a:lstStyle>
          <a:p>
            <a:r>
              <a:rPr lang="en-US"/>
              <a:t>Click to edit Master title style</a:t>
            </a:r>
            <a:endParaRPr lang="en-US" dirty="0"/>
          </a:p>
        </p:txBody>
      </p:sp>
      <p:sp>
        <p:nvSpPr>
          <p:cNvPr id="18435" name="Rectangle 3"/>
          <p:cNvSpPr>
            <a:spLocks noGrp="1" noChangeArrowheads="1"/>
          </p:cNvSpPr>
          <p:nvPr>
            <p:ph type="subTitle" idx="1"/>
          </p:nvPr>
        </p:nvSpPr>
        <p:spPr>
          <a:xfrm>
            <a:off x="304800" y="2915131"/>
            <a:ext cx="5029200" cy="1313234"/>
          </a:xfrm>
        </p:spPr>
        <p:txBody>
          <a:bodyPr/>
          <a:lstStyle>
            <a:lvl1pPr marL="0" indent="0">
              <a:buFontTx/>
              <a:buNone/>
              <a:defRPr sz="1350" b="1">
                <a:solidFill>
                  <a:srgbClr val="00B2F2"/>
                </a:solidFill>
              </a:defRPr>
            </a:lvl1pPr>
          </a:lstStyle>
          <a:p>
            <a:r>
              <a:rPr lang="en-US"/>
              <a:t>Click to edit Master subtitle style</a:t>
            </a:r>
            <a:endParaRPr lang="en-US" dirty="0"/>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595320" y="510783"/>
            <a:ext cx="97218" cy="17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48027" tIns="24068" rIns="48027" bIns="24068">
            <a:spAutoFit/>
          </a:bodyPr>
          <a:lstStyle>
            <a:lvl1pPr eaLnBrk="0">
              <a:defRPr sz="1100">
                <a:solidFill>
                  <a:srgbClr val="000000"/>
                </a:solidFill>
                <a:latin typeface="HelvNeue Light for IBM" charset="0"/>
                <a:ea typeface="MS PGothic" pitchFamily="34" charset="-128"/>
                <a:sym typeface="HelvNeue Light for IBM" charset="0"/>
              </a:defRPr>
            </a:lvl1pPr>
            <a:lvl2pPr marL="742950" indent="-285750" eaLnBrk="0">
              <a:defRPr sz="1100">
                <a:solidFill>
                  <a:srgbClr val="000000"/>
                </a:solidFill>
                <a:latin typeface="HelvNeue Light for IBM" charset="0"/>
                <a:ea typeface="MS PGothic" pitchFamily="34" charset="-128"/>
                <a:sym typeface="HelvNeue Light for IBM" charset="0"/>
              </a:defRPr>
            </a:lvl2pPr>
            <a:lvl3pPr marL="1143000" indent="-228600" eaLnBrk="0">
              <a:defRPr sz="1100">
                <a:solidFill>
                  <a:srgbClr val="000000"/>
                </a:solidFill>
                <a:latin typeface="HelvNeue Light for IBM" charset="0"/>
                <a:ea typeface="MS PGothic" pitchFamily="34" charset="-128"/>
                <a:sym typeface="HelvNeue Light for IBM" charset="0"/>
              </a:defRPr>
            </a:lvl3pPr>
            <a:lvl4pPr marL="1600200" indent="-228600" eaLnBrk="0">
              <a:defRPr sz="1100">
                <a:solidFill>
                  <a:srgbClr val="000000"/>
                </a:solidFill>
                <a:latin typeface="HelvNeue Light for IBM" charset="0"/>
                <a:ea typeface="MS PGothic" pitchFamily="34" charset="-128"/>
                <a:sym typeface="HelvNeue Light for IBM" charset="0"/>
              </a:defRPr>
            </a:lvl4pPr>
            <a:lvl5pPr marL="2057400" indent="-228600" eaLnBrk="0">
              <a:defRPr sz="1100">
                <a:solidFill>
                  <a:srgbClr val="000000"/>
                </a:solidFill>
                <a:latin typeface="HelvNeue Light for IBM" charset="0"/>
                <a:ea typeface="MS PGothic" pitchFamily="34" charset="-128"/>
                <a:sym typeface="HelvNeue Light for IBM" charset="0"/>
              </a:defRPr>
            </a:lvl5pPr>
            <a:lvl6pPr marL="25146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6pPr>
            <a:lvl7pPr marL="29718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7pPr>
            <a:lvl8pPr marL="34290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8pPr>
            <a:lvl9pPr marL="38862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9pPr>
          </a:lstStyle>
          <a:p>
            <a:pPr defTabSz="240051" eaLnBrk="1" fontAlgn="base" hangingPunct="0">
              <a:spcBef>
                <a:spcPct val="0"/>
              </a:spcBef>
              <a:spcAft>
                <a:spcPct val="0"/>
              </a:spcAft>
              <a:defRPr/>
            </a:pPr>
            <a:endParaRPr lang="en-US" altLang="en-US" sz="800">
              <a:cs typeface="Helvetica Neue Roman for IBM"/>
            </a:endParaRPr>
          </a:p>
        </p:txBody>
      </p:sp>
      <p:sp>
        <p:nvSpPr>
          <p:cNvPr id="3" name="Content Placeholder 2"/>
          <p:cNvSpPr>
            <a:spLocks noGrp="1"/>
          </p:cNvSpPr>
          <p:nvPr>
            <p:ph idx="1"/>
          </p:nvPr>
        </p:nvSpPr>
        <p:spPr>
          <a:xfrm>
            <a:off x="339330" y="884047"/>
            <a:ext cx="7893844" cy="404514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339461" y="200920"/>
            <a:ext cx="8228707" cy="477180"/>
          </a:xfrm>
        </p:spPr>
        <p:txBody>
          <a:bodyPr/>
          <a:lstStyle>
            <a:lvl1pPr>
              <a:defRPr sz="600"/>
            </a:lvl1pPr>
          </a:lstStyle>
          <a:p>
            <a:r>
              <a:rPr lang="en-US" dirty="0"/>
              <a:t>Click to edit Master title style</a:t>
            </a:r>
          </a:p>
        </p:txBody>
      </p:sp>
      <p:sp>
        <p:nvSpPr>
          <p:cNvPr id="5" name="Rectangle 1"/>
          <p:cNvSpPr>
            <a:spLocks noGrp="1"/>
          </p:cNvSpPr>
          <p:nvPr>
            <p:ph type="sldNum" sz="quarter" idx="10"/>
          </p:nvPr>
        </p:nvSpPr>
        <p:spPr>
          <a:xfrm>
            <a:off x="322266" y="4895968"/>
            <a:ext cx="165100" cy="119063"/>
          </a:xfrm>
          <a:prstGeom prst="rect">
            <a:avLst/>
          </a:prstGeom>
        </p:spPr>
        <p:txBody>
          <a:bodyPr vert="horz" wrap="square" lIns="64018" tIns="32090" rIns="64018" bIns="32090" numCol="1" anchor="t" anchorCtr="0" compatLnSpc="1">
            <a:prstTxWarp prst="textNoShape">
              <a:avLst/>
            </a:prstTxWarp>
          </a:bodyPr>
          <a:lstStyle>
            <a:lvl1pPr>
              <a:defRPr>
                <a:cs typeface="MS PGothic" charset="0"/>
              </a:defRPr>
            </a:lvl1pPr>
          </a:lstStyle>
          <a:p>
            <a:pPr defTabSz="681728">
              <a:defRPr/>
            </a:pPr>
            <a:fld id="{872F3739-B33D-3A4F-992C-F24B8FFF69CF}" type="slidenum">
              <a:rPr lang="en-US" smtClean="0">
                <a:solidFill>
                  <a:srgbClr val="000000"/>
                </a:solidFill>
                <a:latin typeface="Arial"/>
                <a:ea typeface="ＭＳ Ｐゴシック" charset="0"/>
                <a:sym typeface="Helvetica" charset="0"/>
              </a:rPr>
              <a:pPr defTabSz="681728">
                <a:defRPr/>
              </a:pPr>
              <a:t>‹#›</a:t>
            </a:fld>
            <a:endParaRPr lang="en-US">
              <a:solidFill>
                <a:srgbClr val="000000"/>
              </a:solidFill>
              <a:latin typeface="HelvNeue Roman for IBM" charset="0"/>
              <a:ea typeface="ＭＳ Ｐゴシック" charset="0"/>
              <a:sym typeface="HelvNeue Roman for IBM" charset="0"/>
            </a:endParaRPr>
          </a:p>
        </p:txBody>
      </p:sp>
    </p:spTree>
    <p:extLst>
      <p:ext uri="{BB962C8B-B14F-4D97-AF65-F5344CB8AC3E}">
        <p14:creationId xmlns:p14="http://schemas.microsoft.com/office/powerpoint/2010/main" val="9735421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lIns="91412" tIns="45707" rIns="91412" bIns="45707"/>
          <a:lstStyle>
            <a:lvl1pPr defTabSz="342797" fontAlgn="auto">
              <a:spcBef>
                <a:spcPts val="0"/>
              </a:spcBef>
              <a:spcAft>
                <a:spcPts val="0"/>
              </a:spcAft>
              <a:defRPr sz="1350">
                <a:solidFill>
                  <a:srgbClr val="004266"/>
                </a:solidFill>
                <a:latin typeface="Arial"/>
                <a:ea typeface="+mn-ea"/>
                <a:cs typeface="+mn-cs"/>
              </a:defRPr>
            </a:lvl1pPr>
          </a:lstStyle>
          <a:p>
            <a:pPr>
              <a:defRPr/>
            </a:pPr>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lIns="91412" tIns="45707" rIns="91412" bIns="45707"/>
          <a:lstStyle>
            <a:lvl1pPr defTabSz="342797" fontAlgn="auto">
              <a:spcBef>
                <a:spcPts val="0"/>
              </a:spcBef>
              <a:spcAft>
                <a:spcPts val="0"/>
              </a:spcAft>
              <a:defRPr sz="1350">
                <a:solidFill>
                  <a:srgbClr val="004266"/>
                </a:solidFill>
                <a:latin typeface="Arial"/>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vert="horz" wrap="square" lIns="91412" tIns="45707" rIns="91412" bIns="45707" numCol="1" anchor="t" anchorCtr="0" compatLnSpc="1">
            <a:prstTxWarp prst="textNoShape">
              <a:avLst/>
            </a:prstTxWarp>
          </a:bodyPr>
          <a:lstStyle>
            <a:lvl1pPr defTabSz="341710">
              <a:defRPr sz="1350">
                <a:solidFill>
                  <a:srgbClr val="004266"/>
                </a:solidFill>
              </a:defRPr>
            </a:lvl1pPr>
          </a:lstStyle>
          <a:p>
            <a:pPr fontAlgn="base">
              <a:spcBef>
                <a:spcPct val="0"/>
              </a:spcBef>
              <a:spcAft>
                <a:spcPct val="0"/>
              </a:spcAft>
            </a:pPr>
            <a:fld id="{98A64B39-787D-4643-B964-1538E19F3EAC}" type="slidenum">
              <a:rPr lang="en-US" altLang="x-none" smtClean="0">
                <a:ea typeface="Arial" charset="0"/>
                <a:cs typeface="Arial" charset="0"/>
              </a:rPr>
              <a:pPr fontAlgn="base">
                <a:spcBef>
                  <a:spcPct val="0"/>
                </a:spcBef>
                <a:spcAft>
                  <a:spcPct val="0"/>
                </a:spcAft>
              </a:pPr>
              <a:t>‹#›</a:t>
            </a:fld>
            <a:endParaRPr lang="en-US" altLang="x-none">
              <a:ea typeface="Arial" charset="0"/>
              <a:cs typeface="Arial" charset="0"/>
            </a:endParaRPr>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1316.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13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800"/>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xmlns=""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000000"/>
              </a:solidFill>
            </a:endParaRPr>
          </a:p>
        </p:txBody>
      </p:sp>
      <p:sp>
        <p:nvSpPr>
          <p:cNvPr id="10" name="TextBox 9">
            <a:extLst>
              <a:ext uri="{FF2B5EF4-FFF2-40B4-BE49-F238E27FC236}">
                <a16:creationId xmlns:a16="http://schemas.microsoft.com/office/drawing/2014/main" xmlns=""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pPr defTabSz="685800"/>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xmlns=""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800"/>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xmlns=""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000000"/>
              </a:solidFill>
            </a:endParaRPr>
          </a:p>
        </p:txBody>
      </p:sp>
      <p:sp>
        <p:nvSpPr>
          <p:cNvPr id="14" name="TextBox 13">
            <a:extLst>
              <a:ext uri="{FF2B5EF4-FFF2-40B4-BE49-F238E27FC236}">
                <a16:creationId xmlns:a16="http://schemas.microsoft.com/office/drawing/2014/main" xmlns=""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pPr defTabSz="685800"/>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xmlns=""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18.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13">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cSld>
  <p:clrMapOvr>
    <a:masterClrMapping/>
  </p:clrMapOvr>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5" y="203783"/>
            <a:ext cx="4114802"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4" y="4705353"/>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32" y="405275"/>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4" y="240047"/>
            <a:ext cx="521589" cy="211472"/>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91" y="4584701"/>
            <a:ext cx="1620428" cy="470448"/>
          </a:xfrm>
          <a:prstGeom prst="rect">
            <a:avLst/>
          </a:prstGeom>
        </p:spPr>
      </p:pic>
    </p:spTree>
    <p:extLst>
      <p:ext uri="{BB962C8B-B14F-4D97-AF65-F5344CB8AC3E}">
        <p14:creationId xmlns:p14="http://schemas.microsoft.com/office/powerpoint/2010/main" val="169959295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97759" y="270321"/>
            <a:ext cx="4474777" cy="914400"/>
          </a:xfrm>
        </p:spPr>
        <p:txBody>
          <a:bodyPr/>
          <a:lstStyle>
            <a:lvl1pPr>
              <a:defRPr sz="2100">
                <a:solidFill>
                  <a:srgbClr val="5AAAFA"/>
                </a:solidFill>
              </a:defRPr>
            </a:lvl1pPr>
          </a:lstStyle>
          <a:p>
            <a:r>
              <a:rPr lang="en-US" dirty="0"/>
              <a:t>Click to edit Master title style</a:t>
            </a:r>
          </a:p>
        </p:txBody>
      </p:sp>
    </p:spTree>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17946745"/>
      </p:ext>
    </p:extLst>
  </p:cSld>
  <p:clrMapOvr>
    <a:masterClrMapping/>
  </p:clrMapOvr>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631" algn="dec"/>
              </a:tabLst>
              <a:defRPr/>
            </a:lvl1pPr>
            <a:lvl2pPr marL="173016" indent="-17301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6" rtl="0" eaLnBrk="1" fontAlgn="auto" latinLnBrk="0" hangingPunct="1">
              <a:lnSpc>
                <a:spcPct val="100000"/>
              </a:lnSpc>
              <a:spcBef>
                <a:spcPts val="0"/>
              </a:spcBef>
              <a:spcAft>
                <a:spcPts val="0"/>
              </a:spcAft>
              <a:buClrTx/>
              <a:buSzTx/>
              <a:buFont typeface="Arial"/>
              <a:buNone/>
              <a:tabLst>
                <a:tab pos="402280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63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36" rtl="0" eaLnBrk="1" fontAlgn="auto" latinLnBrk="0" hangingPunct="1">
              <a:lnSpc>
                <a:spcPct val="100000"/>
              </a:lnSpc>
              <a:spcBef>
                <a:spcPts val="1100"/>
              </a:spcBef>
              <a:spcAft>
                <a:spcPts val="0"/>
              </a:spcAft>
              <a:buClrTx/>
              <a:buSzTx/>
              <a:buFont typeface="Arial"/>
              <a:buNone/>
              <a:tabLst>
                <a:tab pos="402280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6165163"/>
      </p:ext>
    </p:extLst>
  </p:cSld>
  <p:clrMapOvr>
    <a:masterClrMapping/>
  </p:clrMapOvr>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9"/>
            <a:ext cx="4114800" cy="1003808"/>
          </a:xfrm>
        </p:spPr>
        <p:txBody>
          <a:bodyPr/>
          <a:lstStyle>
            <a:lvl1pPr>
              <a:defRPr sz="160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16323175"/>
      </p:ext>
    </p:extLst>
  </p:cSld>
  <p:clrMapOvr>
    <a:masterClrMapping/>
  </p:clrMapOvr>
</p:sldLayout>
</file>

<file path=ppt/slideLayouts/slideLayout13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9"/>
            <a:ext cx="4114800" cy="1003808"/>
          </a:xfrm>
        </p:spPr>
        <p:txBody>
          <a:bodyPr/>
          <a:lstStyle>
            <a:lvl1pPr>
              <a:defRPr sz="160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573707459"/>
      </p:ext>
    </p:extLst>
  </p:cSld>
  <p:clrMapOvr>
    <a:masterClrMapping/>
  </p:clrMapOvr>
</p:sldLayout>
</file>

<file path=ppt/slideLayouts/slideLayout13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83"/>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2076343730"/>
      </p:ext>
    </p:extLst>
  </p:cSld>
  <p:clrMapOvr>
    <a:masterClrMapping/>
  </p:clrMapOvr>
</p:sldLayout>
</file>

<file path=ppt/slideLayouts/slideLayout13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1"/>
            <a:ext cx="5187462" cy="4520805"/>
          </a:xfrm>
        </p:spPr>
        <p:txBody>
          <a:bodyPr/>
          <a:lstStyle>
            <a:lvl1pPr marL="117459" indent="-11745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202731558"/>
      </p:ext>
    </p:extLst>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1"/>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9"/>
            <a:ext cx="4114800" cy="300038"/>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996705575"/>
      </p:ext>
    </p:extLst>
  </p:cSld>
  <p:clrMapOvr>
    <a:masterClrMapping/>
  </p:clrMapOvr>
</p:sldLayout>
</file>

<file path=ppt/slideLayouts/slideLayout13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8"/>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8"/>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686747"/>
      </p:ext>
    </p:extLst>
  </p:cSld>
  <p:clrMapOvr>
    <a:masterClrMapping/>
  </p:clrMapOvr>
</p:sldLayout>
</file>

<file path=ppt/slideLayouts/slideLayout13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7"/>
            <a:ext cx="4114800" cy="3589655"/>
          </a:xfrm>
        </p:spPr>
        <p:txBody>
          <a:bodyPr/>
          <a:lstStyle>
            <a:lvl1pPr>
              <a:defRPr sz="160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2834471"/>
      </p:ext>
    </p:extLst>
  </p:cSld>
  <p:clrMapOvr>
    <a:masterClrMapping/>
  </p:clrMapOvr>
</p:sldLayout>
</file>

<file path=ppt/slideLayouts/slideLayout13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24"/>
            <a:ext cx="4114800" cy="3687608"/>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54"/>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7204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7F7F7"/>
        </a:solidFill>
        <a:effectLst/>
      </p:bgPr>
    </p:bg>
    <p:spTree>
      <p:nvGrpSpPr>
        <p:cNvPr id="1" name=""/>
        <p:cNvGrpSpPr/>
        <p:nvPr/>
      </p:nvGrpSpPr>
      <p:grpSpPr>
        <a:xfrm>
          <a:off x="0" y="0"/>
          <a:ext cx="0" cy="0"/>
          <a:chOff x="0" y="0"/>
          <a:chExt cx="0" cy="0"/>
        </a:xfrm>
      </p:grpSpPr>
      <p:sp>
        <p:nvSpPr>
          <p:cNvPr id="3" name="Rectangle 2"/>
          <p:cNvSpPr/>
          <p:nvPr userDrawn="1"/>
        </p:nvSpPr>
        <p:spPr>
          <a:xfrm>
            <a:off x="-7938" y="-38100"/>
            <a:ext cx="9170988" cy="125016"/>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14350">
              <a:defRPr/>
            </a:pPr>
            <a:endParaRPr lang="en-US" sz="1013">
              <a:solidFill>
                <a:srgbClr val="FFFFFF"/>
              </a:solidFill>
            </a:endParaRPr>
          </a:p>
        </p:txBody>
      </p:sp>
      <p:sp>
        <p:nvSpPr>
          <p:cNvPr id="4" name="Text Placeholder 3"/>
          <p:cNvSpPr>
            <a:spLocks noGrp="1"/>
          </p:cNvSpPr>
          <p:nvPr>
            <p:ph type="body" sz="quarter" idx="10"/>
          </p:nvPr>
        </p:nvSpPr>
        <p:spPr>
          <a:xfrm>
            <a:off x="285750" y="411511"/>
            <a:ext cx="3488922" cy="761747"/>
          </a:xfrm>
          <a:prstGeom prst="rect">
            <a:avLst/>
          </a:prstGeom>
        </p:spPr>
        <p:txBody>
          <a:bodyPr>
            <a:spAutoFit/>
          </a:bodyPr>
          <a:lstStyle>
            <a:lvl1pPr marL="0" indent="0">
              <a:buNone/>
              <a:defRPr sz="2475" b="1" i="0" baseline="0">
                <a:solidFill>
                  <a:schemeClr val="tx2"/>
                </a:solidFill>
                <a:latin typeface="+mn-lt"/>
                <a:ea typeface="Arial" charset="0"/>
                <a:cs typeface="Arial" charset="0"/>
              </a:defRPr>
            </a:lvl1pPr>
          </a:lstStyle>
          <a:p>
            <a:pPr lvl="0"/>
            <a:r>
              <a:rPr lang="en-US" noProof="0"/>
              <a:t>Click to edit Master text styles</a:t>
            </a:r>
          </a:p>
        </p:txBody>
      </p:sp>
    </p:spTree>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7"/>
            <a:ext cx="1828800" cy="358965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7"/>
            <a:ext cx="1828800" cy="3589655"/>
          </a:xfrm>
        </p:spPr>
        <p:txBody>
          <a:bodyPr/>
          <a:lstStyle>
            <a:lvl1pPr>
              <a:spcBef>
                <a:spcPts val="1100"/>
              </a:spcBef>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7"/>
            <a:ext cx="1828800" cy="358965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7"/>
            <a:ext cx="1828800" cy="358965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910549"/>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7"/>
            <a:ext cx="4114800" cy="3585845"/>
          </a:xfrm>
        </p:spPr>
        <p:txBody>
          <a:bodyPr/>
          <a:lstStyle>
            <a:lvl1pPr>
              <a:defRPr sz="1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479560982"/>
      </p:ext>
    </p:extLst>
  </p:cSld>
  <p:clrMapOvr>
    <a:masterClrMapping/>
  </p:clrMapOvr>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7"/>
            <a:ext cx="1828800" cy="3585845"/>
          </a:xfrm>
        </p:spPr>
        <p:txBody>
          <a:bodyPr/>
          <a:lstStyle>
            <a:lvl1pPr>
              <a:spcBef>
                <a:spcPts val="1100"/>
              </a:spcBef>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7"/>
            <a:ext cx="1828800" cy="358584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322543771"/>
      </p:ext>
    </p:extLst>
  </p:cSld>
  <p:clrMapOvr>
    <a:masterClrMapping/>
  </p:clrMapOvr>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7"/>
            <a:ext cx="1828800" cy="3501446"/>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7"/>
            <a:ext cx="1828800" cy="3501446"/>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542867"/>
      </p:ext>
    </p:extLst>
  </p:cSld>
  <p:clrMapOvr>
    <a:masterClrMapping/>
  </p:clrMapOvr>
</p:sldLayout>
</file>

<file path=ppt/slideLayouts/slideLayout13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4"/>
            <a:ext cx="4114800" cy="3501446"/>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4"/>
            <a:ext cx="4114800" cy="300038"/>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61853171"/>
      </p:ext>
    </p:extLst>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1"/>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438085256"/>
      </p:ext>
    </p:extLst>
  </p:cSld>
  <p:clrMapOvr>
    <a:masterClrMapping/>
  </p:clrMapOvr>
</p:sldLayout>
</file>

<file path=ppt/slideLayouts/slideLayout13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1"/>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201760883"/>
      </p:ext>
    </p:extLst>
  </p:cSld>
  <p:clrMapOvr>
    <a:masterClrMapping/>
  </p:clrMapOvr>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3675028490"/>
      </p:ext>
    </p:extLst>
  </p:cSld>
  <p:clrMapOvr>
    <a:masterClrMapping/>
  </p:clrMapOvr>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2"/>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9"/>
            <a:ext cx="4114800" cy="300038"/>
          </a:xfrm>
        </p:spPr>
        <p:txBody>
          <a:bodyPr/>
          <a:lstStyle>
            <a:lvl1pPr>
              <a:defRPr sz="1601"/>
            </a:lvl1pPr>
          </a:lstStyle>
          <a:p>
            <a:pPr lvl="0"/>
            <a:r>
              <a:rPr lang="en-US" dirty="0"/>
              <a:t>Click to edit Master text styles</a:t>
            </a:r>
          </a:p>
        </p:txBody>
      </p:sp>
      <p:sp>
        <p:nvSpPr>
          <p:cNvPr id="7" name="Text Placeholder 6"/>
          <p:cNvSpPr>
            <a:spLocks noGrp="1"/>
          </p:cNvSpPr>
          <p:nvPr>
            <p:ph type="body" sz="quarter" idx="14"/>
          </p:nvPr>
        </p:nvSpPr>
        <p:spPr>
          <a:xfrm>
            <a:off x="228600" y="1097287"/>
            <a:ext cx="4114800" cy="3488732"/>
          </a:xfrm>
        </p:spPr>
        <p:txBody>
          <a:bodyPr/>
          <a:lstStyle>
            <a:lvl1pPr>
              <a:defRPr sz="1601"/>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564" tIns="191997" rIns="228564" bIns="228564"/>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86412820"/>
      </p:ext>
    </p:extLst>
  </p:cSld>
  <p:clrMapOvr>
    <a:masterClrMapping/>
  </p:clrMapOvr>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3"/>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564" tIns="191997" rIns="228564" bIns="228564"/>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564" tIns="191997" rIns="228564" bIns="228564"/>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7" y="-1"/>
            <a:ext cx="4571999" cy="2571752"/>
          </a:xfrm>
          <a:solidFill>
            <a:schemeClr val="accent2"/>
          </a:solidFill>
        </p:spPr>
        <p:txBody>
          <a:bodyPr lIns="228564" tIns="201138" rIns="228564" bIns="228564"/>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9696426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cSld>
  <p:clrMapOvr>
    <a:masterClrMapping/>
  </p:clrMapOvr>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9" y="2571750"/>
            <a:ext cx="2286000" cy="2571750"/>
          </a:xfrm>
          <a:solidFill>
            <a:schemeClr val="accent1"/>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3" y="2571750"/>
            <a:ext cx="2285997" cy="2571750"/>
          </a:xfrm>
          <a:solidFill>
            <a:schemeClr val="accent2"/>
          </a:solidFill>
        </p:spPr>
        <p:txBody>
          <a:bodyPr lIns="228564" tIns="191997" rIns="228564" bIns="228564"/>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564" tIns="191997" rIns="228564" bIns="228564"/>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7" y="-1"/>
            <a:ext cx="9143999" cy="2571752"/>
          </a:xfrm>
          <a:solidFill>
            <a:schemeClr val="tx1"/>
          </a:solidFill>
        </p:spPr>
        <p:txBody>
          <a:bodyPr lIns="228564" tIns="155424" rIns="228564" bIns="228564"/>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82943604"/>
      </p:ext>
    </p:extLst>
  </p:cSld>
  <p:clrMapOvr>
    <a:masterClrMapping/>
  </p:clrMapOvr>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7" y="-1"/>
            <a:ext cx="9143999" cy="1290639"/>
          </a:xfrm>
          <a:solidFill>
            <a:schemeClr val="tx1"/>
          </a:solidFill>
        </p:spPr>
        <p:txBody>
          <a:bodyPr lIns="228564" tIns="201138" rIns="228564" bIns="228564"/>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90639440"/>
      </p:ext>
    </p:extLst>
  </p:cSld>
  <p:clrMapOvr>
    <a:masterClrMapping/>
  </p:clrMapOvr>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564" tIns="155424" rIns="228564" bIns="228564"/>
          <a:lstStyle>
            <a:lvl1pPr>
              <a:defRPr>
                <a:solidFill>
                  <a:schemeClr val="bg2"/>
                </a:solidFill>
              </a:defRPr>
            </a:lvl1pPr>
            <a:lvl2pPr>
              <a:defRPr sz="1001">
                <a:solidFill>
                  <a:schemeClr val="bg2"/>
                </a:solidFill>
              </a:defRPr>
            </a:lvl2pPr>
            <a:lvl3pPr>
              <a:defRPr sz="1001">
                <a:solidFill>
                  <a:schemeClr val="bg2"/>
                </a:solidFill>
              </a:defRPr>
            </a:lvl3pPr>
            <a:lvl4pPr>
              <a:defRPr sz="1001">
                <a:solidFill>
                  <a:schemeClr val="bg2"/>
                </a:solidFill>
              </a:defRPr>
            </a:lvl4pPr>
            <a:lvl5pPr>
              <a:defRPr sz="1001">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1393591692"/>
      </p:ext>
    </p:extLst>
  </p:cSld>
  <p:clrMapOvr>
    <a:masterClrMapping/>
  </p:clrMapOvr>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2286000" cy="5143500"/>
          </a:xfrm>
          <a:solidFill>
            <a:schemeClr val="tx1"/>
          </a:solidFill>
        </p:spPr>
        <p:txBody>
          <a:bodyPr lIns="228564" tIns="182854" rIns="228564" bIns="228564"/>
          <a:lstStyle>
            <a:lvl1pPr>
              <a:defRPr sz="1601">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564" tIns="191997" rIns="228564" bIns="228564"/>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286894785"/>
      </p:ext>
    </p:extLst>
  </p:cSld>
  <p:clrMapOvr>
    <a:masterClrMapping/>
  </p:clrMapOvr>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7"/>
            <a:ext cx="1828800" cy="3501446"/>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110337"/>
      </p:ext>
    </p:extLst>
  </p:cSld>
  <p:clrMapOvr>
    <a:masterClrMapping/>
  </p:clrMapOvr>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2"/>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99004"/>
      </p:ext>
    </p:extLst>
  </p:cSld>
  <p:clrMapOvr>
    <a:masterClrMapping/>
  </p:clrMapOvr>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187440"/>
      </p:ext>
    </p:extLst>
  </p:cSld>
  <p:clrMapOvr>
    <a:masterClrMapping/>
  </p:clrMapOvr>
</p:sldLayout>
</file>

<file path=ppt/slideLayouts/slideLayout13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1"/>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1"/>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397534625"/>
      </p:ext>
    </p:extLst>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1"/>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1"/>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3" y="1090961"/>
            <a:ext cx="4215008" cy="3456432"/>
          </a:xfrm>
        </p:spPr>
        <p:txBody>
          <a:bodyPr/>
          <a:lstStyle>
            <a:lvl1pPr marL="117459" indent="-117459">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578395"/>
      </p:ext>
    </p:extLst>
  </p:cSld>
  <p:clrMapOvr>
    <a:masterClrMapping/>
  </p:clrMapOvr>
</p:sldLayout>
</file>

<file path=ppt/slideLayouts/slideLayout13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7"/>
            <a:ext cx="1828800" cy="4408995"/>
          </a:xfrm>
        </p:spPr>
        <p:txBody>
          <a:bodyPr/>
          <a:lstStyle>
            <a:lvl1pPr>
              <a:defRPr sz="1601"/>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8"/>
            <a:ext cx="6400800" cy="4597400"/>
          </a:xfrm>
        </p:spPr>
        <p:txBody>
          <a:bodyPr/>
          <a:lstStyle/>
          <a:p>
            <a:r>
              <a:rPr lang="en-US"/>
              <a:t>Click icon to add table</a:t>
            </a:r>
          </a:p>
        </p:txBody>
      </p:sp>
    </p:spTree>
    <p:extLst>
      <p:ext uri="{BB962C8B-B14F-4D97-AF65-F5344CB8AC3E}">
        <p14:creationId xmlns:p14="http://schemas.microsoft.com/office/powerpoint/2010/main" val="21731269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extLst>
      <p:ext uri="{BB962C8B-B14F-4D97-AF65-F5344CB8AC3E}">
        <p14:creationId xmlns:p14="http://schemas.microsoft.com/office/powerpoint/2010/main" val="1203604472"/>
      </p:ext>
    </p:extLst>
  </p:cSld>
  <p:clrMapOvr>
    <a:masterClrMapping/>
  </p:clrMapOvr>
</p:sldLayout>
</file>

<file path=ppt/slideLayouts/slideLayout13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183936"/>
      </p:ext>
    </p:extLst>
  </p:cSld>
  <p:clrMapOvr>
    <a:masterClrMapping/>
  </p:clrMapOvr>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631" algn="dec"/>
              </a:tabLst>
              <a:defRPr sz="1100"/>
            </a:lvl1pPr>
            <a:lvl2pPr marL="173016" indent="-17301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6" rtl="0" eaLnBrk="1" fontAlgn="auto" latinLnBrk="0" hangingPunct="1">
              <a:lnSpc>
                <a:spcPct val="100000"/>
              </a:lnSpc>
              <a:spcBef>
                <a:spcPts val="0"/>
              </a:spcBef>
              <a:spcAft>
                <a:spcPts val="0"/>
              </a:spcAft>
              <a:buClrTx/>
              <a:buSzTx/>
              <a:buFont typeface="Arial"/>
              <a:buNone/>
              <a:tabLst>
                <a:tab pos="4022809" algn="r"/>
              </a:tabLst>
              <a:defRPr/>
            </a:pPr>
            <a:r>
              <a:rPr lang="en-US" dirty="0"/>
              <a:t>Click to edit Master text styles</a:t>
            </a:r>
          </a:p>
        </p:txBody>
      </p:sp>
    </p:spTree>
    <p:extLst>
      <p:ext uri="{BB962C8B-B14F-4D97-AF65-F5344CB8AC3E}">
        <p14:creationId xmlns:p14="http://schemas.microsoft.com/office/powerpoint/2010/main" val="1129232143"/>
      </p:ext>
    </p:extLst>
  </p:cSld>
  <p:clrMapOvr>
    <a:masterClrMapping/>
  </p:clrMapOvr>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8"/>
            <a:ext cx="1297608" cy="526097"/>
          </a:xfrm>
          <a:prstGeom prst="rect">
            <a:avLst/>
          </a:prstGeom>
        </p:spPr>
      </p:pic>
    </p:spTree>
    <p:extLst>
      <p:ext uri="{BB962C8B-B14F-4D97-AF65-F5344CB8AC3E}">
        <p14:creationId xmlns:p14="http://schemas.microsoft.com/office/powerpoint/2010/main" val="2190835602"/>
      </p:ext>
    </p:extLst>
  </p:cSld>
  <p:clrMapOvr>
    <a:masterClrMapping/>
  </p:clrMapOvr>
</p:sldLayout>
</file>

<file path=ppt/slideLayouts/slideLayout1354.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60" y="0"/>
            <a:ext cx="2286002" cy="5143500"/>
          </a:xfrm>
          <a:prstGeom prst="rect">
            <a:avLst/>
          </a:prstGeom>
          <a:solidFill>
            <a:srgbClr val="ECECEC"/>
          </a:solidFill>
          <a:ln w="3175"/>
        </p:spPr>
        <p:txBody>
          <a:bodyPr lIns="19049" tIns="19049" rIns="19049" bIns="19049" anchor="ctr"/>
          <a:lstStyle>
            <a:lvl1pPr algn="ctr" defTabSz="171428">
              <a:lnSpc>
                <a:spcPts val="1001"/>
              </a:lnSpc>
              <a:spcBef>
                <a:spcPts val="0"/>
              </a:spcBef>
              <a:defRPr sz="701">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60" y="0"/>
            <a:ext cx="2286002" cy="5143500"/>
          </a:xfrm>
          <a:prstGeom prst="rect">
            <a:avLst/>
          </a:prstGeom>
          <a:solidFill>
            <a:srgbClr val="E0E0E0"/>
          </a:solidFill>
          <a:ln w="3175"/>
        </p:spPr>
        <p:txBody>
          <a:bodyPr lIns="19049" tIns="19049" rIns="19049" bIns="19049" anchor="ctr"/>
          <a:lstStyle>
            <a:lvl1pPr algn="ctr" defTabSz="171428">
              <a:lnSpc>
                <a:spcPts val="1001"/>
              </a:lnSpc>
              <a:spcBef>
                <a:spcPts val="0"/>
              </a:spcBef>
              <a:defRPr sz="701">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60" y="0"/>
            <a:ext cx="2286002" cy="5143500"/>
          </a:xfrm>
          <a:prstGeom prst="rect">
            <a:avLst/>
          </a:prstGeom>
          <a:solidFill>
            <a:srgbClr val="959595"/>
          </a:solidFill>
          <a:ln w="3175"/>
        </p:spPr>
        <p:txBody>
          <a:bodyPr lIns="19049" tIns="19049" rIns="19049" bIns="19049" anchor="ctr"/>
          <a:lstStyle>
            <a:lvl1pPr algn="ctr" defTabSz="171428">
              <a:lnSpc>
                <a:spcPts val="1001"/>
              </a:lnSpc>
              <a:spcBef>
                <a:spcPts val="0"/>
              </a:spcBef>
              <a:defRPr sz="701">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2" cy="5143500"/>
          </a:xfrm>
          <a:prstGeom prst="rect">
            <a:avLst/>
          </a:prstGeom>
          <a:solidFill>
            <a:srgbClr val="F9F9F9"/>
          </a:solidFill>
          <a:ln w="3175"/>
        </p:spPr>
        <p:txBody>
          <a:bodyPr lIns="19049" tIns="19049" rIns="19049" bIns="19049"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6" y="147646"/>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8" y="4905377"/>
            <a:ext cx="177903" cy="177800"/>
          </a:xfrm>
          <a:prstGeom prst="rect">
            <a:avLst/>
          </a:prstGeom>
        </p:spPr>
        <p:txBody>
          <a:bodyPr lIns="19049" tIns="19049" rIns="19049" bIns="19049" anchor="t"/>
          <a:lstStyle>
            <a:lvl1pPr algn="ctr" defTabSz="309520">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517974304"/>
      </p:ext>
    </p:extLst>
  </p:cSld>
  <p:clrMapOvr>
    <a:masterClrMapping/>
  </p:clrMapOvr>
  <p:transition spd="med"/>
</p:sldLayout>
</file>

<file path=ppt/slideLayouts/slideLayout13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051EC27-83B3-E84A-8C7F-FE5C2EF5FD2A}"/>
              </a:ext>
            </a:extLst>
          </p:cNvPr>
          <p:cNvSpPr>
            <a:spLocks/>
          </p:cNvSpPr>
          <p:nvPr userDrawn="1"/>
        </p:nvSpPr>
        <p:spPr>
          <a:xfrm>
            <a:off x="0" y="8"/>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tIns="45714" rIns="0" bIns="45714"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xmlns=""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8" tIns="45714" rIns="91428" bIns="45714"/>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xmlns="" id="{D8A285A8-23CF-9F48-9BB5-CE8A561A1865}"/>
              </a:ext>
            </a:extLst>
          </p:cNvPr>
          <p:cNvSpPr txBox="1"/>
          <p:nvPr userDrawn="1"/>
        </p:nvSpPr>
        <p:spPr>
          <a:xfrm>
            <a:off x="303814" y="4913294"/>
            <a:ext cx="2164351" cy="261598"/>
          </a:xfrm>
          <a:prstGeom prst="rect">
            <a:avLst/>
          </a:prstGeom>
          <a:noFill/>
        </p:spPr>
        <p:txBody>
          <a:bodyPr wrap="none" lIns="91428" tIns="45714" rIns="91428" bIns="45714" rtlCol="0" anchor="ctr">
            <a:spAutoFit/>
          </a:bodyPr>
          <a:lstStyle/>
          <a:p>
            <a:r>
              <a:rPr lang="en-US" sz="1100" dirty="0">
                <a:solidFill>
                  <a:srgbClr val="000E5E"/>
                </a:solidFill>
                <a:latin typeface="Helvetica Neue Light" charset="0"/>
                <a:ea typeface="Helvetica Neue Light" charset="0"/>
                <a:cs typeface="Helvetica Neue Light" charset="0"/>
              </a:rPr>
              <a:t>IBM</a:t>
            </a:r>
            <a:r>
              <a:rPr lang="en-US" sz="1100" b="1" dirty="0">
                <a:solidFill>
                  <a:srgbClr val="000E5E"/>
                </a:solidFill>
                <a:latin typeface="Helvetica Neue Light" charset="0"/>
                <a:ea typeface="Helvetica Neue Light" charset="0"/>
                <a:cs typeface="Helvetica Neue Light" charset="0"/>
              </a:rPr>
              <a:t> </a:t>
            </a:r>
            <a:r>
              <a:rPr lang="en-US" sz="110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xmlns=""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tIns="45714" rIns="0" bIns="45714"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xmlns=""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8" tIns="45714" rIns="91428" bIns="45714"/>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xmlns="" id="{073AA5EF-C773-4E4D-AF84-05CB49D43614}"/>
              </a:ext>
            </a:extLst>
          </p:cNvPr>
          <p:cNvSpPr txBox="1"/>
          <p:nvPr userDrawn="1"/>
        </p:nvSpPr>
        <p:spPr>
          <a:xfrm>
            <a:off x="303814" y="4890233"/>
            <a:ext cx="2164351" cy="261598"/>
          </a:xfrm>
          <a:prstGeom prst="rect">
            <a:avLst/>
          </a:prstGeom>
          <a:noFill/>
        </p:spPr>
        <p:txBody>
          <a:bodyPr wrap="none" lIns="91428" tIns="45714" rIns="91428" bIns="45714" rtlCol="0" anchor="ctr">
            <a:spAutoFit/>
          </a:bodyPr>
          <a:lstStyle/>
          <a:p>
            <a:r>
              <a:rPr lang="en-US" sz="1100" dirty="0">
                <a:solidFill>
                  <a:srgbClr val="000E5E"/>
                </a:solidFill>
                <a:latin typeface="Helvetica Neue Light" charset="0"/>
                <a:ea typeface="Helvetica Neue Light" charset="0"/>
                <a:cs typeface="Helvetica Neue Light" charset="0"/>
              </a:rPr>
              <a:t>IBM</a:t>
            </a:r>
            <a:r>
              <a:rPr lang="en-US" sz="1100" b="1" dirty="0">
                <a:solidFill>
                  <a:srgbClr val="000E5E"/>
                </a:solidFill>
                <a:latin typeface="Helvetica Neue Light" charset="0"/>
                <a:ea typeface="Helvetica Neue Light" charset="0"/>
                <a:cs typeface="Helvetica Neue Light" charset="0"/>
              </a:rPr>
              <a:t> </a:t>
            </a:r>
            <a:r>
              <a:rPr lang="en-US" sz="110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xmlns=""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25197657"/>
      </p:ext>
    </p:extLst>
  </p:cSld>
  <p:clrMapOvr>
    <a:masterClrMapping/>
  </p:clrMapOvr>
</p:sldLayout>
</file>

<file path=ppt/slideLayouts/slideLayout1356.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801"/>
            <a:ext cx="4588736" cy="4491057"/>
          </a:xfrm>
        </p:spPr>
        <p:txBody>
          <a:bodyPr>
            <a:noAutofit/>
          </a:bodyPr>
          <a:lstStyle>
            <a:lvl1pPr marL="0" indent="0" fontAlgn="t">
              <a:lnSpc>
                <a:spcPts val="4500"/>
              </a:lnSpc>
              <a:spcBef>
                <a:spcPts val="1125"/>
              </a:spcBef>
              <a:buFontTx/>
              <a:buNone/>
              <a:defRPr sz="4100" baseline="0">
                <a:solidFill>
                  <a:srgbClr val="323232"/>
                </a:solidFill>
                <a:latin typeface="Arial" charset="0"/>
              </a:defRPr>
            </a:lvl1pPr>
          </a:lstStyle>
          <a:p>
            <a:r>
              <a:rPr lang="en-US" sz="3800" baseline="0" dirty="0">
                <a:latin typeface="Arial" charset="0"/>
              </a:rPr>
              <a:t>Big type headline</a:t>
            </a:r>
            <a:br>
              <a:rPr lang="en-US" sz="3800" baseline="0" dirty="0">
                <a:latin typeface="Arial" charset="0"/>
              </a:rPr>
            </a:br>
            <a:r>
              <a:rPr lang="en-US" sz="3800" baseline="0" dirty="0">
                <a:latin typeface="Arial" charset="0"/>
              </a:rPr>
              <a:t>or quote goes here</a:t>
            </a:r>
          </a:p>
        </p:txBody>
      </p:sp>
      <p:sp>
        <p:nvSpPr>
          <p:cNvPr id="8" name="Rectangle 7"/>
          <p:cNvSpPr/>
          <p:nvPr userDrawn="1"/>
        </p:nvSpPr>
        <p:spPr>
          <a:xfrm>
            <a:off x="0" y="4638492"/>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71" tIns="34289" rIns="68571" bIns="34289" numCol="1" spcCol="0" rtlCol="0" fromWordArt="0" anchor="ctr" anchorCtr="0" forceAA="0" compatLnSpc="1">
            <a:prstTxWarp prst="textNoShape">
              <a:avLst/>
            </a:prstTxWarp>
            <a:noAutofit/>
          </a:bodyPr>
          <a:lstStyle/>
          <a:p>
            <a:pPr algn="ctr"/>
            <a:endParaRPr lang="en-US" sz="1100">
              <a:solidFill>
                <a:srgbClr val="000000"/>
              </a:solidFill>
            </a:endParaRPr>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t="89113"/>
          <a:stretch/>
        </p:blipFill>
        <p:spPr>
          <a:xfrm>
            <a:off x="0" y="4638492"/>
            <a:ext cx="9144000" cy="505011"/>
          </a:xfrm>
          <a:prstGeom prst="rect">
            <a:avLst/>
          </a:prstGeom>
        </p:spPr>
      </p:pic>
      <p:sp>
        <p:nvSpPr>
          <p:cNvPr id="13" name="Date Placeholder 4"/>
          <p:cNvSpPr txBox="1">
            <a:spLocks/>
          </p:cNvSpPr>
          <p:nvPr userDrawn="1"/>
        </p:nvSpPr>
        <p:spPr>
          <a:xfrm>
            <a:off x="82325" y="4807854"/>
            <a:ext cx="2057400" cy="187359"/>
          </a:xfrm>
          <a:prstGeom prst="rect">
            <a:avLst/>
          </a:prstGeom>
        </p:spPr>
        <p:txBody>
          <a:bodyPr vert="horz" lIns="0" tIns="34289" rIns="68571" bIns="34289"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8" y="4807854"/>
            <a:ext cx="435500" cy="187359"/>
          </a:xfrm>
          <a:prstGeom prst="rect">
            <a:avLst/>
          </a:prstGeom>
        </p:spPr>
        <p:txBody>
          <a:bodyPr vert="horz" lIns="0" tIns="34289" rIns="68571" bIns="34289"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2374" y="4810733"/>
            <a:ext cx="442340" cy="170030"/>
          </a:xfrm>
          <a:prstGeom prst="rect">
            <a:avLst/>
          </a:prstGeom>
        </p:spPr>
      </p:pic>
    </p:spTree>
    <p:extLst>
      <p:ext uri="{BB962C8B-B14F-4D97-AF65-F5344CB8AC3E}">
        <p14:creationId xmlns:p14="http://schemas.microsoft.com/office/powerpoint/2010/main" val="1835631770"/>
      </p:ext>
    </p:extLst>
  </p:cSld>
  <p:clrMapOvr>
    <a:masterClrMapping/>
  </p:clrMapOvr>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t="12500" b="12500"/>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2932" y="216481"/>
            <a:ext cx="1297868" cy="179016"/>
          </a:xfrm>
          <a:prstGeom prst="rect">
            <a:avLst/>
          </a:prstGeom>
        </p:spPr>
      </p:pic>
    </p:spTree>
    <p:extLst>
      <p:ext uri="{BB962C8B-B14F-4D97-AF65-F5344CB8AC3E}">
        <p14:creationId xmlns:p14="http://schemas.microsoft.com/office/powerpoint/2010/main" val="244381016"/>
      </p:ext>
    </p:extLst>
  </p:cSld>
  <p:clrMapOvr>
    <a:masterClrMapping/>
  </p:clrMapOvr>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46285221"/>
      </p:ext>
    </p:extLst>
  </p:cSld>
  <p:clrMapOvr>
    <a:masterClrMapping/>
  </p:clrMapOvr>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95183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4448067"/>
      </p:ext>
    </p:extLst>
  </p:cSld>
  <p:clrMapOvr>
    <a:masterClrMapping/>
  </p:clrMapOvr>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418883050"/>
      </p:ext>
    </p:extLst>
  </p:cSld>
  <p:clrMapOvr>
    <a:masterClrMapping/>
  </p:clrMapOvr>
</p:sldLayout>
</file>

<file path=ppt/slideLayouts/slideLayout13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320554228"/>
      </p:ext>
    </p:extLst>
  </p:cSld>
  <p:clrMapOvr>
    <a:masterClrMapping/>
  </p:clrMapOvr>
</p:sldLayout>
</file>

<file path=ppt/slideLayouts/slideLayout1363.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5324235"/>
      </p:ext>
    </p:extLst>
  </p:cSld>
  <p:clrMapOvr>
    <a:masterClrMapping/>
  </p:clrMapOvr>
</p:sldLayout>
</file>

<file path=ppt/slideLayouts/slideLayout13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1931154"/>
      </p:ext>
    </p:extLst>
  </p:cSld>
  <p:clrMapOvr>
    <a:masterClrMapping/>
  </p:clrMapOvr>
</p:sldLayout>
</file>

<file path=ppt/slideLayouts/slideLayout13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4461148"/>
      </p:ext>
    </p:extLst>
  </p:cSld>
  <p:clrMapOvr>
    <a:masterClrMapping/>
  </p:clrMapOvr>
</p:sldLayout>
</file>

<file path=ppt/slideLayouts/slideLayout13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8293093"/>
      </p:ext>
    </p:extLst>
  </p:cSld>
  <p:clrMapOvr>
    <a:masterClrMapping/>
  </p:clrMapOvr>
</p:sldLayout>
</file>

<file path=ppt/slideLayouts/slideLayout13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0257338"/>
      </p:ext>
    </p:extLst>
  </p:cSld>
  <p:clrMapOvr>
    <a:masterClrMapping/>
  </p:clrMapOvr>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1898829"/>
      </p:ext>
    </p:extLst>
  </p:cSld>
  <p:clrMapOvr>
    <a:masterClrMapping/>
  </p:clrMapOvr>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79286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4019672"/>
      </p:ext>
    </p:extLst>
  </p:cSld>
  <p:clrMapOvr>
    <a:masterClrMapping/>
  </p:clrMapOvr>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4158911"/>
      </p:ext>
    </p:extLst>
  </p:cSld>
  <p:clrMapOvr>
    <a:masterClrMapping/>
  </p:clrMapOvr>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04585205"/>
      </p:ext>
    </p:extLst>
  </p:cSld>
  <p:clrMapOvr>
    <a:masterClrMapping/>
  </p:clrMapOvr>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689883954"/>
      </p:ext>
    </p:extLst>
  </p:cSld>
  <p:clrMapOvr>
    <a:masterClrMapping/>
  </p:clrMapOvr>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370971687"/>
      </p:ext>
    </p:extLst>
  </p:cSld>
  <p:clrMapOvr>
    <a:masterClrMapping/>
  </p:clrMapOvr>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4203042760"/>
      </p:ext>
    </p:extLst>
  </p:cSld>
  <p:clrMapOvr>
    <a:masterClrMapping/>
  </p:clrMapOvr>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296196039"/>
      </p:ext>
    </p:extLst>
  </p:cSld>
  <p:clrMapOvr>
    <a:masterClrMapping/>
  </p:clrMapOvr>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12228005"/>
      </p:ext>
    </p:extLst>
  </p:cSld>
  <p:clrMapOvr>
    <a:masterClrMapping/>
  </p:clrMapOvr>
</p:sldLayout>
</file>

<file path=ppt/slideLayouts/slideLayout13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38234655"/>
      </p:ext>
    </p:extLst>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138398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3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895442051"/>
      </p:ext>
    </p:extLst>
  </p:cSld>
  <p:clrMapOvr>
    <a:masterClrMapping/>
  </p:clrMapOvr>
</p:sldLayout>
</file>

<file path=ppt/slideLayouts/slideLayout13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522962534"/>
      </p:ext>
    </p:extLst>
  </p:cSld>
  <p:clrMapOvr>
    <a:masterClrMapping/>
  </p:clrMapOvr>
</p:sldLayout>
</file>

<file path=ppt/slideLayouts/slideLayout13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2262001"/>
      </p:ext>
    </p:extLst>
  </p:cSld>
  <p:clrMapOvr>
    <a:masterClrMapping/>
  </p:clrMapOvr>
</p:sldLayout>
</file>

<file path=ppt/slideLayouts/slideLayout13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007222"/>
      </p:ext>
    </p:extLst>
  </p:cSld>
  <p:clrMapOvr>
    <a:masterClrMapping/>
  </p:clrMapOvr>
</p:sldLayout>
</file>

<file path=ppt/slideLayouts/slideLayout13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5876720"/>
      </p:ext>
    </p:extLst>
  </p:cSld>
  <p:clrMapOvr>
    <a:masterClrMapping/>
  </p:clrMapOvr>
</p:sldLayout>
</file>

<file path=ppt/slideLayouts/slideLayout13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568456448"/>
      </p:ext>
    </p:extLst>
  </p:cSld>
  <p:clrMapOvr>
    <a:masterClrMapping/>
  </p:clrMapOvr>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5833032"/>
      </p:ext>
    </p:extLst>
  </p:cSld>
  <p:clrMapOvr>
    <a:masterClrMapping/>
  </p:clrMapOvr>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250181303"/>
      </p:ext>
    </p:extLst>
  </p:cSld>
  <p:clrMapOvr>
    <a:masterClrMapping/>
  </p:clrMapOvr>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647523741"/>
      </p:ext>
    </p:extLst>
  </p:cSld>
  <p:clrMapOvr>
    <a:masterClrMapping/>
  </p:clrMapOvr>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0208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133344494"/>
      </p:ext>
    </p:extLst>
  </p:cSld>
  <p:clrMapOvr>
    <a:masterClrMapping/>
  </p:clrMapOvr>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584127830"/>
      </p:ext>
    </p:extLst>
  </p:cSld>
  <p:clrMapOvr>
    <a:masterClrMapping/>
  </p:clrMapOvr>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36109" y="4201609"/>
            <a:ext cx="1026746" cy="1000741"/>
          </a:xfrm>
          <a:prstGeom prst="rect">
            <a:avLst/>
          </a:prstGeom>
        </p:spPr>
      </p:pic>
    </p:spTree>
    <p:extLst>
      <p:ext uri="{BB962C8B-B14F-4D97-AF65-F5344CB8AC3E}">
        <p14:creationId xmlns:p14="http://schemas.microsoft.com/office/powerpoint/2010/main" val="788916127"/>
      </p:ext>
    </p:extLst>
  </p:cSld>
  <p:clrMapOvr>
    <a:masterClrMapping/>
  </p:clrMapOvr>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71639672"/>
      </p:ext>
    </p:extLst>
  </p:cSld>
  <p:clrMapOvr>
    <a:masterClrMapping/>
  </p:clrMapOvr>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565149664"/>
      </p:ext>
    </p:extLst>
  </p:cSld>
  <p:clrMapOvr>
    <a:masterClrMapping/>
  </p:clrMapOvr>
</p:sldLayout>
</file>

<file path=ppt/slideLayouts/slideLayout13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2397542420"/>
      </p:ext>
    </p:extLst>
  </p:cSld>
  <p:clrMapOvr>
    <a:masterClrMapping/>
  </p:clrMapOvr>
</p:sldLayout>
</file>

<file path=ppt/slideLayouts/slideLayout13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868087335"/>
      </p:ext>
    </p:extLst>
  </p:cSld>
  <p:clrMapOvr>
    <a:masterClrMapping/>
  </p:clrMapOvr>
</p:sldLayout>
</file>

<file path=ppt/slideLayouts/slideLayout13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13727876"/>
      </p:ext>
    </p:extLst>
  </p:cSld>
  <p:clrMapOvr>
    <a:masterClrMapping/>
  </p:clrMapOvr>
</p:sldLayout>
</file>

<file path=ppt/slideLayouts/slideLayout13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Tree>
    <p:extLst>
      <p:ext uri="{BB962C8B-B14F-4D97-AF65-F5344CB8AC3E}">
        <p14:creationId xmlns:p14="http://schemas.microsoft.com/office/powerpoint/2010/main" val="2779614055"/>
      </p:ext>
    </p:extLst>
  </p:cSld>
  <p:clrMapOvr>
    <a:masterClrMapping/>
  </p:clrMapOvr>
</p:sldLayout>
</file>

<file path=ppt/slideLayouts/slideLayout13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02854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291062" y="82552"/>
            <a:ext cx="8429625" cy="2667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46776616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14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9847664"/>
      </p:ext>
    </p:extLst>
  </p:cSld>
  <p:clrMapOvr>
    <a:masterClrMapping/>
  </p:clrMapOvr>
</p:sldLayout>
</file>

<file path=ppt/slideLayouts/slideLayout14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385815"/>
      </p:ext>
    </p:extLst>
  </p:cSld>
  <p:clrMapOvr>
    <a:masterClrMapping/>
  </p:clrMapOvr>
</p:sldLayout>
</file>

<file path=ppt/slideLayouts/slideLayout14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DOC ID / Month XX, 2018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587817"/>
      </p:ext>
    </p:extLst>
  </p:cSld>
  <p:clrMapOvr>
    <a:masterClrMapping/>
  </p:clrMapOvr>
</p:sldLayout>
</file>

<file path=ppt/slideLayouts/slideLayout14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003774"/>
      </p:ext>
    </p:extLst>
  </p:cSld>
  <p:clrMapOvr>
    <a:masterClrMapping/>
  </p:clrMapOvr>
</p:sldLayout>
</file>

<file path=ppt/slideLayouts/slideLayout14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487036"/>
      </p:ext>
    </p:extLst>
  </p:cSld>
  <p:clrMapOvr>
    <a:masterClrMapping/>
  </p:clrMapOvr>
</p:sldLayout>
</file>

<file path=ppt/slideLayouts/slideLayout14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631228"/>
      </p:ext>
    </p:extLst>
  </p:cSld>
  <p:clrMapOvr>
    <a:masterClrMapping/>
  </p:clrMapOvr>
</p:sldLayout>
</file>

<file path=ppt/slideLayouts/slideLayout14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4978628"/>
      </p:ext>
    </p:extLst>
  </p:cSld>
  <p:clrMapOvr>
    <a:masterClrMapping/>
  </p:clrMapOvr>
</p:sldLayout>
</file>

<file path=ppt/slideLayouts/slideLayout14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10039109"/>
      </p:ext>
    </p:extLst>
  </p:cSld>
  <p:clrMapOvr>
    <a:masterClrMapping/>
  </p:clrMapOvr>
</p:sldLayout>
</file>

<file path=ppt/slideLayouts/slideLayout14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739420701"/>
      </p:ext>
    </p:extLst>
  </p:cSld>
  <p:clrMapOvr>
    <a:masterClrMapping/>
  </p:clrMapOvr>
</p:sldLayout>
</file>

<file path=ppt/slideLayouts/slideLayout14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3824154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4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940306091"/>
      </p:ext>
    </p:extLst>
  </p:cSld>
  <p:clrMapOvr>
    <a:masterClrMapping/>
  </p:clrMapOvr>
</p:sldLayout>
</file>

<file path=ppt/slideLayouts/slideLayout14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835525809"/>
      </p:ext>
    </p:extLst>
  </p:cSld>
  <p:clrMapOvr>
    <a:masterClrMapping/>
  </p:clrMapOvr>
</p:sldLayout>
</file>

<file path=ppt/slideLayouts/slideLayout14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85051371"/>
      </p:ext>
    </p:extLst>
  </p:cSld>
  <p:clrMapOvr>
    <a:masterClrMapping/>
  </p:clrMapOvr>
</p:sldLayout>
</file>

<file path=ppt/slideLayouts/slideLayout14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51469864"/>
      </p:ext>
    </p:extLst>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49297762"/>
      </p:ext>
    </p:extLst>
  </p:cSld>
  <p:clrMapOvr>
    <a:masterClrMapping/>
  </p:clrMapOvr>
</p:sldLayout>
</file>

<file path=ppt/slideLayouts/slideLayout14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905052625"/>
      </p:ext>
    </p:extLst>
  </p:cSld>
  <p:clrMapOvr>
    <a:masterClrMapping/>
  </p:clrMapOvr>
</p:sldLayout>
</file>

<file path=ppt/slideLayouts/slideLayout14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720478098"/>
      </p:ext>
    </p:extLst>
  </p:cSld>
  <p:clrMapOvr>
    <a:masterClrMapping/>
  </p:clrMapOvr>
</p:sldLayout>
</file>

<file path=ppt/slideLayouts/slideLayout14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7283345"/>
      </p:ext>
    </p:extLst>
  </p:cSld>
  <p:clrMapOvr>
    <a:masterClrMapping/>
  </p:clrMapOvr>
</p:sldLayout>
</file>

<file path=ppt/slideLayouts/slideLayout14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245180"/>
      </p:ext>
    </p:extLst>
  </p:cSld>
  <p:clrMapOvr>
    <a:masterClrMapping/>
  </p:clrMapOvr>
</p:sldLayout>
</file>

<file path=ppt/slideLayouts/slideLayout14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67664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2710514"/>
      </p:ext>
    </p:extLst>
  </p:cSld>
  <p:clrMapOvr>
    <a:masterClrMapping/>
  </p:clrMapOvr>
</p:sldLayout>
</file>

<file path=ppt/slideLayouts/slideLayout14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327902"/>
      </p:ext>
    </p:extLst>
  </p:cSld>
  <p:clrMapOvr>
    <a:masterClrMapping/>
  </p:clrMapOvr>
</p:sldLayout>
</file>

<file path=ppt/slideLayouts/slideLayout14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4087382672"/>
      </p:ext>
    </p:extLst>
  </p:cSld>
  <p:clrMapOvr>
    <a:masterClrMapping/>
  </p:clrMapOvr>
</p:sldLayout>
</file>

<file path=ppt/slideLayouts/slideLayout14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81102984"/>
      </p:ext>
    </p:extLst>
  </p:cSld>
  <p:clrMapOvr>
    <a:masterClrMapping/>
  </p:clrMapOvr>
</p:sldLayout>
</file>

<file path=ppt/slideLayouts/slideLayout14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23716"/>
      </p:ext>
    </p:extLst>
  </p:cSld>
  <p:clrMapOvr>
    <a:masterClrMapping/>
  </p:clrMapOvr>
</p:sldLayout>
</file>

<file path=ppt/slideLayouts/slideLayout14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1203804757"/>
      </p:ext>
    </p:extLst>
  </p:cSld>
  <p:clrMapOvr>
    <a:masterClrMapping/>
  </p:clrMapOvr>
</p:sldLayout>
</file>

<file path=ppt/slideLayouts/slideLayout14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646016517"/>
      </p:ext>
    </p:extLst>
  </p:cSld>
  <p:clrMapOvr>
    <a:masterClrMapping/>
  </p:clrMapOvr>
</p:sldLayout>
</file>

<file path=ppt/slideLayouts/slideLayout1427.xml><?xml version="1.0" encoding="utf-8"?>
<p:sldLayout xmlns:a="http://schemas.openxmlformats.org/drawingml/2006/main" xmlns:r="http://schemas.openxmlformats.org/officeDocument/2006/relationships" xmlns:p="http://schemas.openxmlformats.org/presentationml/2006/main" preserve="1" userDrawn="1">
  <p:cSld name="Section divi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207" y="1329333"/>
            <a:ext cx="8468387" cy="426463"/>
          </a:xfrm>
        </p:spPr>
        <p:txBody>
          <a:bodyPr/>
          <a:lstStyle/>
          <a:p>
            <a:r>
              <a:rPr lang="en-US" dirty="0"/>
              <a:t>Section Title</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8" name="Line"/>
          <p:cNvSpPr/>
          <p:nvPr userDrawn="1"/>
        </p:nvSpPr>
        <p:spPr>
          <a:xfrm>
            <a:off x="342520" y="1179801"/>
            <a:ext cx="456932" cy="0"/>
          </a:xfrm>
          <a:prstGeom prst="line">
            <a:avLst/>
          </a:prstGeom>
          <a:ln w="203200">
            <a:solidFill>
              <a:schemeClr val="accent1"/>
            </a:solidFill>
            <a:miter lim="400000"/>
          </a:ln>
        </p:spPr>
        <p:txBody>
          <a:bodyPr lIns="17144" tIns="17144" rIns="17144" bIns="17144"/>
          <a:lstStyle/>
          <a:p>
            <a:pPr defTabSz="308043">
              <a:spcBef>
                <a:spcPts val="0"/>
              </a:spcBef>
              <a:tabLst/>
              <a:defRPr sz="4800">
                <a:solidFill>
                  <a:srgbClr val="000000"/>
                </a:solidFill>
              </a:defRPr>
            </a:pPr>
            <a:endParaRPr sz="1800"/>
          </a:p>
        </p:txBody>
      </p:sp>
    </p:spTree>
    <p:extLst>
      <p:ext uri="{BB962C8B-B14F-4D97-AF65-F5344CB8AC3E}">
        <p14:creationId xmlns:p14="http://schemas.microsoft.com/office/powerpoint/2010/main" val="985480123"/>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7" orient="horz" pos="1916">
          <p15:clr>
            <a:srgbClr val="FBAE40"/>
          </p15:clr>
        </p15:guide>
      </p15:sldGuideLst>
    </p:ext>
  </p:extLst>
</p:sldLayout>
</file>

<file path=ppt/slideLayouts/slideLayout14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Tree>
    <p:extLst>
      <p:ext uri="{BB962C8B-B14F-4D97-AF65-F5344CB8AC3E}">
        <p14:creationId xmlns:p14="http://schemas.microsoft.com/office/powerpoint/2010/main" val="1587811075"/>
      </p:ext>
    </p:extLst>
  </p:cSld>
  <p:clrMapOvr>
    <a:masterClrMapping/>
  </p:clrMapOvr>
  <p:transition spd="med"/>
</p:sldLayout>
</file>

<file path=ppt/slideLayouts/slideLayout1429.xml><?xml version="1.0" encoding="utf-8"?>
<p:sldLayout xmlns:a="http://schemas.openxmlformats.org/drawingml/2006/main" xmlns:r="http://schemas.openxmlformats.org/officeDocument/2006/relationships" xmlns:p="http://schemas.openxmlformats.org/presentationml/2006/main" preserve="1" userDrawn="1">
  <p:cSld name="Blank with b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Line"/>
          <p:cNvSpPr/>
          <p:nvPr userDrawn="1"/>
        </p:nvSpPr>
        <p:spPr>
          <a:xfrm>
            <a:off x="0" y="19050"/>
            <a:ext cx="9144000" cy="0"/>
          </a:xfrm>
          <a:prstGeom prst="line">
            <a:avLst/>
          </a:prstGeom>
          <a:ln w="101600">
            <a:solidFill>
              <a:srgbClr val="00B6CB"/>
            </a:solidFill>
            <a:miter lim="400000"/>
          </a:ln>
        </p:spPr>
        <p:txBody>
          <a:bodyPr lIns="17144" tIns="17144" rIns="17144" bIns="17144"/>
          <a:lstStyle/>
          <a:p>
            <a:pPr defTabSz="308043">
              <a:spcBef>
                <a:spcPts val="0"/>
              </a:spcBef>
              <a:tabLst/>
              <a:defRPr sz="4800">
                <a:solidFill>
                  <a:srgbClr val="000000"/>
                </a:solidFill>
              </a:defRPr>
            </a:pPr>
            <a:endParaRPr sz="1800"/>
          </a:p>
        </p:txBody>
      </p:sp>
    </p:spTree>
    <p:extLst>
      <p:ext uri="{BB962C8B-B14F-4D97-AF65-F5344CB8AC3E}">
        <p14:creationId xmlns:p14="http://schemas.microsoft.com/office/powerpoint/2010/main" val="1154314349"/>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3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595709" y="4732140"/>
            <a:ext cx="197726" cy="216098"/>
          </a:xfrm>
          <a:prstGeom prst="rect">
            <a:avLst/>
          </a:prstGeom>
        </p:spPr>
        <p:txBody>
          <a:bodyPr/>
          <a:lstStyle/>
          <a:p>
            <a:fld id="{EC4AE2CB-5168-634A-A1B9-BA9CBAC233DB}" type="slidenum">
              <a:rPr lang="en-US" smtClean="0"/>
              <a:pPr/>
              <a:t>‹#›</a:t>
            </a:fld>
            <a:endParaRPr lang="en-US" dirty="0"/>
          </a:p>
        </p:txBody>
      </p:sp>
      <p:sp>
        <p:nvSpPr>
          <p:cNvPr id="7" name="Text Placeholder 6"/>
          <p:cNvSpPr>
            <a:spLocks noGrp="1"/>
          </p:cNvSpPr>
          <p:nvPr>
            <p:ph type="body" sz="quarter" idx="11" hasCustomPrompt="1"/>
          </p:nvPr>
        </p:nvSpPr>
        <p:spPr>
          <a:xfrm>
            <a:off x="337565" y="924520"/>
            <a:ext cx="8468276" cy="3753446"/>
          </a:xfrm>
        </p:spPr>
        <p:txBody>
          <a:bodyPr>
            <a:noAutofit/>
          </a:bodyPr>
          <a:lstStyle>
            <a:lvl1pPr marL="0" indent="0">
              <a:buNone/>
              <a:defRPr baseline="0"/>
            </a:lvl1pPr>
            <a:lvl2pPr marL="238102" indent="0">
              <a:buNone/>
              <a:defRPr/>
            </a:lvl2pPr>
            <a:lvl3pPr marL="476203" indent="0">
              <a:buNone/>
              <a:defRPr/>
            </a:lvl3pPr>
            <a:lvl4pPr marL="714304" indent="0">
              <a:buNone/>
              <a:defRPr/>
            </a:lvl4pPr>
            <a:lvl5pPr marL="952405"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Tree>
    <p:extLst>
      <p:ext uri="{BB962C8B-B14F-4D97-AF65-F5344CB8AC3E}">
        <p14:creationId xmlns:p14="http://schemas.microsoft.com/office/powerpoint/2010/main" val="887090950"/>
      </p:ext>
    </p:extLst>
  </p:cSld>
  <p:clrMapOvr>
    <a:masterClrMapping/>
  </p:clrMapOvr>
  <p:transition spd="med"/>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userDrawn="1">
  <p:cSld name="50-5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50-50 two column layout (click to enter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337509" y="924522"/>
            <a:ext cx="8456872" cy="458986"/>
          </a:xfrm>
        </p:spPr>
        <p:txBody>
          <a:bodyPr>
            <a:noAutofit/>
          </a:bodyPr>
          <a:lstStyle>
            <a:lvl1pPr marL="0" indent="0">
              <a:buNone/>
              <a:defRPr baseline="0"/>
            </a:lvl1pPr>
            <a:lvl2pPr marL="238102" indent="0">
              <a:buNone/>
              <a:defRPr/>
            </a:lvl2pPr>
            <a:lvl3pPr marL="476203" indent="0">
              <a:buNone/>
              <a:defRPr/>
            </a:lvl3pPr>
            <a:lvl4pPr marL="714304" indent="0">
              <a:buNone/>
              <a:defRPr/>
            </a:lvl4pPr>
            <a:lvl5pPr marL="952405" indent="0">
              <a:buNone/>
              <a:defRPr/>
            </a:lvl5pPr>
          </a:lstStyle>
          <a:p>
            <a:pPr lvl="0"/>
            <a:r>
              <a:rPr lang="en-US" dirty="0"/>
              <a:t>The symmetrical two-column layout is extremely flexible for different users. You may choose to use it to make comparisons, describe images and charts, or to detail out two distinct ideas.</a:t>
            </a:r>
          </a:p>
        </p:txBody>
      </p:sp>
      <p:sp>
        <p:nvSpPr>
          <p:cNvPr id="7" name="Content Placeholder 6"/>
          <p:cNvSpPr>
            <a:spLocks noGrp="1"/>
          </p:cNvSpPr>
          <p:nvPr>
            <p:ph sz="quarter" idx="12"/>
          </p:nvPr>
        </p:nvSpPr>
        <p:spPr>
          <a:xfrm>
            <a:off x="4734233" y="1545636"/>
            <a:ext cx="4060148" cy="3132330"/>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332206" y="1545636"/>
            <a:ext cx="4077561" cy="313233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2733627"/>
      </p:ext>
    </p:extLst>
  </p:cSld>
  <p:clrMapOvr>
    <a:masterClrMapping/>
  </p:clrMapOvr>
  <p:transition spd="med"/>
  <p:extLst>
    <p:ext uri="{DCECCB84-F9BA-43D5-87BE-67443E8EF086}">
      <p15:sldGuideLst xmlns:p15="http://schemas.microsoft.com/office/powerpoint/2012/main">
        <p15:guide id="1" pos="7679">
          <p15:clr>
            <a:srgbClr val="FBAE40"/>
          </p15:clr>
        </p15:guide>
        <p15:guide id="2" pos="7407">
          <p15:clr>
            <a:srgbClr val="FBAE40"/>
          </p15:clr>
        </p15:guide>
        <p15:guide id="3" pos="7952">
          <p15:clr>
            <a:srgbClr val="FBAE40"/>
          </p15:clr>
        </p15:guide>
        <p15:guide id="4" orient="horz" pos="2324">
          <p15:clr>
            <a:srgbClr val="FBAE40"/>
          </p15:clr>
        </p15:guide>
      </p15:sldGuideLst>
    </p:ext>
  </p:extLst>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30-7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7509" y="141480"/>
            <a:ext cx="2938114" cy="769442"/>
          </a:xfrm>
        </p:spPr>
        <p:txBody>
          <a:bodyPr>
            <a:noAutofit/>
          </a:bodyPr>
          <a:lstStyle/>
          <a:p>
            <a:r>
              <a:rPr lang="en-US" dirty="0"/>
              <a:t>30-70 two column layout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337565" y="1113588"/>
            <a:ext cx="2938058" cy="3564378"/>
          </a:xfrm>
        </p:spPr>
        <p:txBody>
          <a:bodyPr>
            <a:noAutofit/>
          </a:bodyPr>
          <a:lstStyle>
            <a:lvl1pPr marL="0" indent="0">
              <a:buNone/>
              <a:defRPr baseline="0"/>
            </a:lvl1pPr>
            <a:lvl2pPr marL="238102" indent="0">
              <a:buNone/>
              <a:defRPr/>
            </a:lvl2pPr>
            <a:lvl3pPr marL="476203" indent="0">
              <a:buNone/>
              <a:defRPr/>
            </a:lvl3pPr>
            <a:lvl4pPr marL="714304" indent="0">
              <a:buNone/>
              <a:defRPr/>
            </a:lvl4pPr>
            <a:lvl5pPr marL="952405" indent="0">
              <a:buNone/>
              <a:defRPr/>
            </a:lvl5pPr>
          </a:lstStyle>
          <a:p>
            <a:pPr lvl="0"/>
            <a:r>
              <a:rPr lang="en-US" dirty="0"/>
              <a:t>The uneven two-column layout is useful anytime you need large real estate dedicated to visualizations, but, still need space for a brief explanation</a:t>
            </a:r>
          </a:p>
        </p:txBody>
      </p:sp>
      <p:sp>
        <p:nvSpPr>
          <p:cNvPr id="7" name="Content Placeholder 6"/>
          <p:cNvSpPr>
            <a:spLocks noGrp="1"/>
          </p:cNvSpPr>
          <p:nvPr>
            <p:ph sz="quarter" idx="12"/>
          </p:nvPr>
        </p:nvSpPr>
        <p:spPr>
          <a:xfrm>
            <a:off x="3653838" y="924520"/>
            <a:ext cx="5152170" cy="375344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9453312"/>
      </p:ext>
    </p:extLst>
  </p:cSld>
  <p:clrMapOvr>
    <a:masterClrMapping/>
  </p:clrMapOvr>
  <p:transition spd="med"/>
  <p:extLst>
    <p:ext uri="{DCECCB84-F9BA-43D5-87BE-67443E8EF086}">
      <p15:sldGuideLst xmlns:p15="http://schemas.microsoft.com/office/powerpoint/2012/main">
        <p15:guide id="1" pos="5502">
          <p15:clr>
            <a:srgbClr val="FBAE40"/>
          </p15:clr>
        </p15:guide>
        <p15:guide id="2" pos="5820">
          <p15:clr>
            <a:srgbClr val="FBAE40"/>
          </p15:clr>
        </p15:guide>
        <p15:guide id="3" pos="6137">
          <p15:clr>
            <a:srgbClr val="FBAE40"/>
          </p15:clr>
        </p15:guide>
      </p15:sldGuideLst>
    </p:ext>
  </p:extLst>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3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p:nvPr>
        </p:nvSpPr>
        <p:spPr>
          <a:xfrm>
            <a:off x="337565" y="1761531"/>
            <a:ext cx="2668364"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3222042" y="1761531"/>
            <a:ext cx="2699918"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6138071" y="1761531"/>
            <a:ext cx="2656310"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hasCustomPrompt="1"/>
          </p:nvPr>
        </p:nvSpPr>
        <p:spPr>
          <a:xfrm>
            <a:off x="337565" y="924521"/>
            <a:ext cx="8460536" cy="458986"/>
          </a:xfrm>
        </p:spPr>
        <p:txBody>
          <a:bodyPr>
            <a:noAutofit/>
          </a:bodyPr>
          <a:lstStyle>
            <a:lvl1pPr marL="0" indent="0">
              <a:buFont typeface="Arial" charset="0"/>
              <a:buNone/>
              <a:defRPr/>
            </a:lvl1pPr>
          </a:lstStyle>
          <a:p>
            <a:pPr lvl="0"/>
            <a:r>
              <a:rPr lang="en-US" dirty="0"/>
              <a:t>The three column layout is good for side-by-side comparisons. The rule of three in writing says that audiences are more likely to remember information because 3 is the minimal amount to show patterns (fast, medium, slow; “too big,” “too small,” “just right”).</a:t>
            </a:r>
          </a:p>
        </p:txBody>
      </p:sp>
    </p:spTree>
    <p:extLst>
      <p:ext uri="{BB962C8B-B14F-4D97-AF65-F5344CB8AC3E}">
        <p14:creationId xmlns:p14="http://schemas.microsoft.com/office/powerpoint/2010/main" val="4161000164"/>
      </p:ext>
    </p:extLst>
  </p:cSld>
  <p:clrMapOvr>
    <a:masterClrMapping/>
  </p:clrMapOvr>
  <p:transition spd="med"/>
  <p:extLst>
    <p:ext uri="{DCECCB84-F9BA-43D5-87BE-67443E8EF086}">
      <p15:sldGuideLst xmlns:p15="http://schemas.microsoft.com/office/powerpoint/2012/main">
        <p15:guide id="1" pos="5049">
          <p15:clr>
            <a:srgbClr val="FBAE40"/>
          </p15:clr>
        </p15:guide>
        <p15:guide id="2" pos="5412">
          <p15:clr>
            <a:srgbClr val="FBAE40"/>
          </p15:clr>
        </p15:guide>
        <p15:guide id="3" pos="9947">
          <p15:clr>
            <a:srgbClr val="FBAE40"/>
          </p15:clr>
        </p15:guide>
        <p15:guide id="4" pos="10310">
          <p15:clr>
            <a:srgbClr val="FBAE40"/>
          </p15:clr>
        </p15:guide>
      </p15:sldGuideLst>
    </p:ext>
  </p:extLst>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4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Text Placeholder 10"/>
          <p:cNvSpPr>
            <a:spLocks noGrp="1"/>
          </p:cNvSpPr>
          <p:nvPr>
            <p:ph type="body" sz="quarter" idx="14" hasCustomPrompt="1"/>
          </p:nvPr>
        </p:nvSpPr>
        <p:spPr>
          <a:xfrm>
            <a:off x="337565" y="924521"/>
            <a:ext cx="8460536" cy="458986"/>
          </a:xfrm>
        </p:spPr>
        <p:txBody>
          <a:bodyPr>
            <a:noAutofit/>
          </a:bodyPr>
          <a:lstStyle>
            <a:lvl1pPr marL="0" indent="0">
              <a:buFont typeface="Arial" charset="0"/>
              <a:buNone/>
              <a:defRPr/>
            </a:lvl1pPr>
          </a:lstStyle>
          <a:p>
            <a:pPr lvl="0"/>
            <a:r>
              <a:rPr lang="en-US" dirty="0"/>
              <a:t>The four column layout is also good for side-by-side comparisons. If you use the four column layout, smaller font sizes will help content fit easier into the narrow columns. However, avoid using font sizes smaller than 9pt.</a:t>
            </a:r>
          </a:p>
        </p:txBody>
      </p:sp>
      <p:sp>
        <p:nvSpPr>
          <p:cNvPr id="6" name="Text Placeholder 5"/>
          <p:cNvSpPr>
            <a:spLocks noGrp="1"/>
          </p:cNvSpPr>
          <p:nvPr>
            <p:ph type="body" sz="quarter" idx="15"/>
          </p:nvPr>
        </p:nvSpPr>
        <p:spPr>
          <a:xfrm>
            <a:off x="337509" y="1761531"/>
            <a:ext cx="1939115"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6"/>
          </p:nvPr>
        </p:nvSpPr>
        <p:spPr>
          <a:xfrm>
            <a:off x="2519527" y="1761531"/>
            <a:ext cx="1944417"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7"/>
          </p:nvPr>
        </p:nvSpPr>
        <p:spPr>
          <a:xfrm>
            <a:off x="4680056" y="1761531"/>
            <a:ext cx="1944417"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8"/>
          </p:nvPr>
        </p:nvSpPr>
        <p:spPr>
          <a:xfrm>
            <a:off x="6867377" y="1761531"/>
            <a:ext cx="1938464" cy="2916436"/>
          </a:xfrm>
        </p:spPr>
        <p:txBody>
          <a:bodyPr>
            <a:noAutofit/>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52671"/>
      </p:ext>
    </p:extLst>
  </p:cSld>
  <p:clrMapOvr>
    <a:masterClrMapping/>
  </p:clrMapOvr>
  <p:transition spd="med"/>
  <p:extLst>
    <p:ext uri="{DCECCB84-F9BA-43D5-87BE-67443E8EF086}">
      <p15:sldGuideLst xmlns:p15="http://schemas.microsoft.com/office/powerpoint/2012/main">
        <p15:guide id="1" pos="3824">
          <p15:clr>
            <a:srgbClr val="FBAE40"/>
          </p15:clr>
        </p15:guide>
        <p15:guide id="2" pos="4232">
          <p15:clr>
            <a:srgbClr val="FBAE40"/>
          </p15:clr>
        </p15:guide>
        <p15:guide id="3" pos="11127">
          <p15:clr>
            <a:srgbClr val="FBAE40"/>
          </p15:clr>
        </p15:guide>
        <p15:guide id="4" pos="11535">
          <p15:clr>
            <a:srgbClr val="FBAE40"/>
          </p15:clr>
        </p15:guide>
        <p15:guide id="5" pos="7498">
          <p15:clr>
            <a:srgbClr val="FBAE40"/>
          </p15:clr>
        </p15:guide>
        <p15:guide id="6" pos="7861">
          <p15:clr>
            <a:srgbClr val="FBAE40"/>
          </p15:clr>
        </p15:guide>
        <p15:guide id="7" orient="horz" pos="2959">
          <p15:clr>
            <a:srgbClr val="FBAE40"/>
          </p15:clr>
        </p15:guide>
      </p15:sldGuideLst>
    </p:ext>
  </p:extLst>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Project Starter Ki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latin typeface="Arial" charset="0"/>
                <a:ea typeface="Arial" charset="0"/>
                <a:cs typeface="Arial" charset="0"/>
              </a:defRPr>
            </a:lvl1pPr>
          </a:lstStyle>
          <a:p>
            <a:r>
              <a:rPr lang="en-US" dirty="0"/>
              <a:t>Project Starter Kit: &lt;Name&gt;</a:t>
            </a:r>
          </a:p>
        </p:txBody>
      </p:sp>
      <p:sp>
        <p:nvSpPr>
          <p:cNvPr id="3" name="Slide Number Placeholder 2"/>
          <p:cNvSpPr>
            <a:spLocks noGrp="1"/>
          </p:cNvSpPr>
          <p:nvPr>
            <p:ph type="sldNum" sz="quarter" idx="10"/>
          </p:nvPr>
        </p:nvSpPr>
        <p:spPr/>
        <p:txBody>
          <a:bodyPr/>
          <a:lstStyle>
            <a:lvl1pPr>
              <a:defRPr>
                <a:latin typeface="+mn-lt"/>
              </a:defRPr>
            </a:lvl1pPr>
          </a:lstStyle>
          <a:p>
            <a:fld id="{CE99A73B-124F-5F40-B516-EAF367282871}" type="slidenum">
              <a:rPr lang="en-US" smtClean="0"/>
              <a:pPr/>
              <a:t>‹#›</a:t>
            </a:fld>
            <a:endParaRPr lang="en-US" dirty="0"/>
          </a:p>
        </p:txBody>
      </p:sp>
      <p:sp>
        <p:nvSpPr>
          <p:cNvPr id="6" name="Text Placeholder 2"/>
          <p:cNvSpPr txBox="1">
            <a:spLocks/>
          </p:cNvSpPr>
          <p:nvPr/>
        </p:nvSpPr>
        <p:spPr>
          <a:xfrm>
            <a:off x="449177" y="4364123"/>
            <a:ext cx="1200150" cy="325883"/>
          </a:xfrm>
          <a:prstGeom prst="rect">
            <a:avLst/>
          </a:prstGeom>
        </p:spPr>
        <p:txBody>
          <a:bodyPr vert="horz" lIns="34288" tIns="17144" rIns="34288" bIns="17144"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342866">
              <a:lnSpc>
                <a:spcPct val="110000"/>
              </a:lnSpc>
              <a:spcBef>
                <a:spcPts val="0"/>
              </a:spcBef>
              <a:defRPr/>
            </a:pPr>
            <a:r>
              <a:rPr lang="en-US" sz="525" b="1" dirty="0">
                <a:latin typeface="+mn-lt"/>
                <a:sym typeface="Helvetica Neue"/>
              </a:rPr>
              <a:t>MD&amp;I Key Contact</a:t>
            </a:r>
          </a:p>
        </p:txBody>
      </p:sp>
      <p:sp>
        <p:nvSpPr>
          <p:cNvPr id="19" name="Rectangle 18"/>
          <p:cNvSpPr/>
          <p:nvPr/>
        </p:nvSpPr>
        <p:spPr>
          <a:xfrm>
            <a:off x="339164" y="1013820"/>
            <a:ext cx="1408373" cy="36935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mn-lt"/>
            </a:endParaRPr>
          </a:p>
        </p:txBody>
      </p:sp>
      <p:sp>
        <p:nvSpPr>
          <p:cNvPr id="20" name="Text Placeholder 2"/>
          <p:cNvSpPr txBox="1">
            <a:spLocks/>
          </p:cNvSpPr>
          <p:nvPr/>
        </p:nvSpPr>
        <p:spPr>
          <a:xfrm>
            <a:off x="332253" y="1124121"/>
            <a:ext cx="1408443" cy="151486"/>
          </a:xfrm>
          <a:prstGeom prst="rect">
            <a:avLst/>
          </a:prstGeom>
          <a:noFill/>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gn="l"/>
            <a:r>
              <a:rPr lang="en-US" sz="1050" b="1" dirty="0">
                <a:latin typeface="+mn-lt"/>
              </a:rPr>
              <a:t>Key</a:t>
            </a:r>
          </a:p>
        </p:txBody>
      </p:sp>
      <p:cxnSp>
        <p:nvCxnSpPr>
          <p:cNvPr id="21" name="Straight Connector 20"/>
          <p:cNvCxnSpPr/>
          <p:nvPr/>
        </p:nvCxnSpPr>
        <p:spPr>
          <a:xfrm>
            <a:off x="337508" y="1011478"/>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747607" y="1011329"/>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567805" y="1011329"/>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977904" y="1011329"/>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88003" y="1013820"/>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798101" y="1005577"/>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9" idx="1"/>
          </p:cNvCxnSpPr>
          <p:nvPr/>
        </p:nvCxnSpPr>
        <p:spPr>
          <a:xfrm>
            <a:off x="332254" y="1011329"/>
            <a:ext cx="2662604" cy="2492"/>
          </a:xfrm>
          <a:prstGeom prst="straightConnector1">
            <a:avLst/>
          </a:prstGeom>
          <a:ln w="635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73365" y="1011329"/>
            <a:ext cx="5621016" cy="0"/>
          </a:xfrm>
          <a:prstGeom prst="straightConnector1">
            <a:avLst/>
          </a:prstGeom>
          <a:ln w="63500">
            <a:solidFill>
              <a:schemeClr val="bg1">
                <a:lumMod val="85000"/>
              </a:schemeClr>
            </a:solidFill>
            <a:headEnd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9" name="Image" descr="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94857" y="937274"/>
            <a:ext cx="325698" cy="153093"/>
          </a:xfrm>
          <a:prstGeom prst="rect">
            <a:avLst/>
          </a:prstGeom>
          <a:ln w="12700">
            <a:miter lim="400000"/>
          </a:ln>
        </p:spPr>
      </p:pic>
      <p:pic>
        <p:nvPicPr>
          <p:cNvPr id="30" name="Image" descr="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04885" y="934782"/>
            <a:ext cx="325698" cy="153093"/>
          </a:xfrm>
          <a:prstGeom prst="rect">
            <a:avLst/>
          </a:prstGeom>
          <a:ln w="12700">
            <a:miter lim="400000"/>
          </a:ln>
        </p:spPr>
      </p:pic>
      <p:pic>
        <p:nvPicPr>
          <p:cNvPr id="31" name="Image" descr="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15126" y="931655"/>
            <a:ext cx="325698" cy="153093"/>
          </a:xfrm>
          <a:prstGeom prst="rect">
            <a:avLst/>
          </a:prstGeom>
          <a:ln w="12700">
            <a:miter lim="400000"/>
          </a:ln>
        </p:spPr>
      </p:pic>
      <p:pic>
        <p:nvPicPr>
          <p:cNvPr id="32" name="Image" descr="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5154" y="934782"/>
            <a:ext cx="325698" cy="153093"/>
          </a:xfrm>
          <a:prstGeom prst="rect">
            <a:avLst/>
          </a:prstGeom>
          <a:ln w="12700">
            <a:miter lim="400000"/>
          </a:ln>
        </p:spPr>
      </p:pic>
      <p:cxnSp>
        <p:nvCxnSpPr>
          <p:cNvPr id="44" name="Straight Connector 43"/>
          <p:cNvCxnSpPr/>
          <p:nvPr/>
        </p:nvCxnSpPr>
        <p:spPr>
          <a:xfrm>
            <a:off x="3157706" y="1011329"/>
            <a:ext cx="0" cy="369350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508" y="4704838"/>
            <a:ext cx="8460593"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flipV="1">
            <a:off x="1744359" y="4076189"/>
            <a:ext cx="70537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Text Placeholder 2"/>
          <p:cNvSpPr txBox="1">
            <a:spLocks/>
          </p:cNvSpPr>
          <p:nvPr userDrawn="1"/>
        </p:nvSpPr>
        <p:spPr>
          <a:xfrm>
            <a:off x="1754839" y="4092899"/>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93" name="Text Placeholder 2"/>
          <p:cNvSpPr txBox="1">
            <a:spLocks/>
          </p:cNvSpPr>
          <p:nvPr userDrawn="1"/>
        </p:nvSpPr>
        <p:spPr>
          <a:xfrm>
            <a:off x="3168295" y="4089486"/>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94" name="Text Placeholder 2"/>
          <p:cNvSpPr txBox="1">
            <a:spLocks/>
          </p:cNvSpPr>
          <p:nvPr userDrawn="1"/>
        </p:nvSpPr>
        <p:spPr>
          <a:xfrm>
            <a:off x="4580604" y="4090407"/>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95" name="Text Placeholder 2"/>
          <p:cNvSpPr txBox="1">
            <a:spLocks/>
          </p:cNvSpPr>
          <p:nvPr userDrawn="1"/>
        </p:nvSpPr>
        <p:spPr>
          <a:xfrm>
            <a:off x="5990703" y="4092898"/>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96" name="Text Placeholder 2"/>
          <p:cNvSpPr txBox="1">
            <a:spLocks/>
          </p:cNvSpPr>
          <p:nvPr userDrawn="1"/>
        </p:nvSpPr>
        <p:spPr>
          <a:xfrm>
            <a:off x="7396118" y="4089836"/>
            <a:ext cx="1270961" cy="119674"/>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525" b="1" dirty="0">
                <a:latin typeface="+mn-lt"/>
              </a:rPr>
              <a:t>Resources</a:t>
            </a:r>
          </a:p>
        </p:txBody>
      </p:sp>
      <p:sp>
        <p:nvSpPr>
          <p:cNvPr id="101" name="Text Placeholder 100"/>
          <p:cNvSpPr>
            <a:spLocks noGrp="1"/>
          </p:cNvSpPr>
          <p:nvPr>
            <p:ph type="body" sz="quarter" idx="11" hasCustomPrompt="1"/>
          </p:nvPr>
        </p:nvSpPr>
        <p:spPr>
          <a:xfrm>
            <a:off x="3210431" y="4194948"/>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2" name="Text Placeholder 100"/>
          <p:cNvSpPr>
            <a:spLocks noGrp="1"/>
          </p:cNvSpPr>
          <p:nvPr>
            <p:ph type="body" sz="quarter" idx="12" hasCustomPrompt="1"/>
          </p:nvPr>
        </p:nvSpPr>
        <p:spPr>
          <a:xfrm>
            <a:off x="1792647" y="4197197"/>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3" name="Text Placeholder 100"/>
          <p:cNvSpPr>
            <a:spLocks noGrp="1"/>
          </p:cNvSpPr>
          <p:nvPr>
            <p:ph type="body" sz="quarter" idx="13" hasCustomPrompt="1"/>
          </p:nvPr>
        </p:nvSpPr>
        <p:spPr>
          <a:xfrm>
            <a:off x="4614502" y="4197090"/>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4" name="Text Placeholder 100"/>
          <p:cNvSpPr>
            <a:spLocks noGrp="1"/>
          </p:cNvSpPr>
          <p:nvPr>
            <p:ph type="body" sz="quarter" idx="14" hasCustomPrompt="1"/>
          </p:nvPr>
        </p:nvSpPr>
        <p:spPr>
          <a:xfrm>
            <a:off x="6026646" y="4199461"/>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5" name="Text Placeholder 100"/>
          <p:cNvSpPr>
            <a:spLocks noGrp="1"/>
          </p:cNvSpPr>
          <p:nvPr>
            <p:ph type="body" sz="quarter" idx="15" hasCustomPrompt="1"/>
          </p:nvPr>
        </p:nvSpPr>
        <p:spPr>
          <a:xfrm>
            <a:off x="7423130" y="4199633"/>
            <a:ext cx="1334607" cy="46837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list of resources</a:t>
            </a:r>
          </a:p>
        </p:txBody>
      </p:sp>
      <p:sp>
        <p:nvSpPr>
          <p:cNvPr id="106" name="Text Placeholder 2"/>
          <p:cNvSpPr txBox="1">
            <a:spLocks/>
          </p:cNvSpPr>
          <p:nvPr userDrawn="1"/>
        </p:nvSpPr>
        <p:spPr>
          <a:xfrm>
            <a:off x="338102" y="1314870"/>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Stakeholders</a:t>
            </a:r>
          </a:p>
        </p:txBody>
      </p:sp>
      <p:sp>
        <p:nvSpPr>
          <p:cNvPr id="107" name="Text Placeholder 100"/>
          <p:cNvSpPr>
            <a:spLocks noGrp="1"/>
          </p:cNvSpPr>
          <p:nvPr>
            <p:ph type="body" sz="quarter" idx="16" hasCustomPrompt="1"/>
          </p:nvPr>
        </p:nvSpPr>
        <p:spPr>
          <a:xfrm>
            <a:off x="357529" y="1435658"/>
            <a:ext cx="1334607" cy="384305"/>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stakeholders</a:t>
            </a:r>
          </a:p>
        </p:txBody>
      </p:sp>
      <p:sp>
        <p:nvSpPr>
          <p:cNvPr id="108" name="Text Placeholder 2"/>
          <p:cNvSpPr txBox="1">
            <a:spLocks/>
          </p:cNvSpPr>
          <p:nvPr userDrawn="1"/>
        </p:nvSpPr>
        <p:spPr>
          <a:xfrm>
            <a:off x="340148" y="1842989"/>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Goals</a:t>
            </a:r>
          </a:p>
        </p:txBody>
      </p:sp>
      <p:sp>
        <p:nvSpPr>
          <p:cNvPr id="109" name="Text Placeholder 100"/>
          <p:cNvSpPr>
            <a:spLocks noGrp="1"/>
          </p:cNvSpPr>
          <p:nvPr>
            <p:ph type="body" sz="quarter" idx="17" hasCustomPrompt="1"/>
          </p:nvPr>
        </p:nvSpPr>
        <p:spPr>
          <a:xfrm>
            <a:off x="359575" y="1963777"/>
            <a:ext cx="1334607" cy="48412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goals</a:t>
            </a:r>
          </a:p>
        </p:txBody>
      </p:sp>
      <p:sp>
        <p:nvSpPr>
          <p:cNvPr id="112" name="Text Placeholder 2"/>
          <p:cNvSpPr txBox="1">
            <a:spLocks/>
          </p:cNvSpPr>
          <p:nvPr userDrawn="1"/>
        </p:nvSpPr>
        <p:spPr>
          <a:xfrm>
            <a:off x="332253" y="2523021"/>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MD&amp;I Insights</a:t>
            </a:r>
          </a:p>
        </p:txBody>
      </p:sp>
      <p:sp>
        <p:nvSpPr>
          <p:cNvPr id="113" name="Text Placeholder 100"/>
          <p:cNvSpPr>
            <a:spLocks noGrp="1"/>
          </p:cNvSpPr>
          <p:nvPr>
            <p:ph type="body" sz="quarter" idx="18" hasCustomPrompt="1"/>
          </p:nvPr>
        </p:nvSpPr>
        <p:spPr>
          <a:xfrm>
            <a:off x="351680" y="2643808"/>
            <a:ext cx="1334607" cy="511016"/>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the insights</a:t>
            </a:r>
          </a:p>
        </p:txBody>
      </p:sp>
      <p:sp>
        <p:nvSpPr>
          <p:cNvPr id="114" name="Text Placeholder 2"/>
          <p:cNvSpPr txBox="1">
            <a:spLocks/>
          </p:cNvSpPr>
          <p:nvPr userDrawn="1"/>
        </p:nvSpPr>
        <p:spPr>
          <a:xfrm>
            <a:off x="332253" y="3157316"/>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Collaborators</a:t>
            </a:r>
          </a:p>
        </p:txBody>
      </p:sp>
      <p:sp>
        <p:nvSpPr>
          <p:cNvPr id="115" name="Text Placeholder 100"/>
          <p:cNvSpPr>
            <a:spLocks noGrp="1"/>
          </p:cNvSpPr>
          <p:nvPr>
            <p:ph type="body" sz="quarter" idx="19" hasCustomPrompt="1"/>
          </p:nvPr>
        </p:nvSpPr>
        <p:spPr>
          <a:xfrm>
            <a:off x="351680" y="3278104"/>
            <a:ext cx="1334607" cy="227429"/>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collaborators</a:t>
            </a:r>
          </a:p>
        </p:txBody>
      </p:sp>
      <p:sp>
        <p:nvSpPr>
          <p:cNvPr id="118" name="Text Placeholder 2"/>
          <p:cNvSpPr txBox="1">
            <a:spLocks/>
          </p:cNvSpPr>
          <p:nvPr userDrawn="1"/>
        </p:nvSpPr>
        <p:spPr>
          <a:xfrm>
            <a:off x="333769" y="3583211"/>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Potential Pitfalls</a:t>
            </a:r>
          </a:p>
        </p:txBody>
      </p:sp>
      <p:sp>
        <p:nvSpPr>
          <p:cNvPr id="119" name="Text Placeholder 100"/>
          <p:cNvSpPr>
            <a:spLocks noGrp="1"/>
          </p:cNvSpPr>
          <p:nvPr>
            <p:ph type="body" sz="quarter" idx="20" hasCustomPrompt="1"/>
          </p:nvPr>
        </p:nvSpPr>
        <p:spPr>
          <a:xfrm>
            <a:off x="353198" y="3703999"/>
            <a:ext cx="1334607" cy="657632"/>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add potential pitfalls</a:t>
            </a:r>
          </a:p>
        </p:txBody>
      </p:sp>
      <p:sp>
        <p:nvSpPr>
          <p:cNvPr id="122" name="Text Placeholder 2"/>
          <p:cNvSpPr txBox="1">
            <a:spLocks/>
          </p:cNvSpPr>
          <p:nvPr userDrawn="1"/>
        </p:nvSpPr>
        <p:spPr>
          <a:xfrm>
            <a:off x="341312" y="4384657"/>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MD&amp;I</a:t>
            </a:r>
            <a:r>
              <a:rPr lang="en-US" sz="525" b="1" baseline="0" dirty="0">
                <a:latin typeface="+mn-lt"/>
                <a:ea typeface="IBM Plex Sans" charset="0"/>
                <a:cs typeface="IBM Plex Sans" charset="0"/>
              </a:rPr>
              <a:t> Key Contact</a:t>
            </a:r>
            <a:endParaRPr lang="en-US" sz="525" b="1" dirty="0">
              <a:latin typeface="+mn-lt"/>
              <a:ea typeface="IBM Plex Sans" charset="0"/>
              <a:cs typeface="IBM Plex Sans" charset="0"/>
            </a:endParaRPr>
          </a:p>
        </p:txBody>
      </p:sp>
      <p:sp>
        <p:nvSpPr>
          <p:cNvPr id="123" name="Text Placeholder 100"/>
          <p:cNvSpPr>
            <a:spLocks noGrp="1"/>
          </p:cNvSpPr>
          <p:nvPr>
            <p:ph type="body" sz="quarter" idx="21" hasCustomPrompt="1"/>
          </p:nvPr>
        </p:nvSpPr>
        <p:spPr>
          <a:xfrm>
            <a:off x="360739" y="4505446"/>
            <a:ext cx="1334607" cy="120865"/>
          </a:xfrm>
        </p:spPr>
        <p:txBody>
          <a:bodyPr>
            <a:noAutofit/>
          </a:bodyPr>
          <a:lstStyle>
            <a:lvl1pPr marL="64294" indent="-64294">
              <a:buFont typeface=".AppleSystemUIFont" charset="-120"/>
              <a:buChar char="-"/>
              <a:defRPr sz="450" baseline="0">
                <a:latin typeface="+mn-lt"/>
              </a:defRPr>
            </a:lvl1pPr>
            <a:lvl2pPr>
              <a:defRPr sz="450"/>
            </a:lvl2pPr>
            <a:lvl3pPr>
              <a:defRPr sz="450"/>
            </a:lvl3pPr>
            <a:lvl4pPr>
              <a:defRPr sz="450"/>
            </a:lvl4pPr>
            <a:lvl5pPr>
              <a:defRPr sz="450"/>
            </a:lvl5pPr>
          </a:lstStyle>
          <a:p>
            <a:pPr lvl="0"/>
            <a:r>
              <a:rPr lang="en-US" dirty="0"/>
              <a:t>Click to enter key contact name</a:t>
            </a:r>
          </a:p>
        </p:txBody>
      </p:sp>
      <p:sp>
        <p:nvSpPr>
          <p:cNvPr id="124" name="Text Placeholder 2"/>
          <p:cNvSpPr txBox="1">
            <a:spLocks/>
          </p:cNvSpPr>
          <p:nvPr userDrawn="1"/>
        </p:nvSpPr>
        <p:spPr>
          <a:xfrm>
            <a:off x="1764889" y="1313126"/>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To Do</a:t>
            </a:r>
          </a:p>
        </p:txBody>
      </p:sp>
      <p:sp>
        <p:nvSpPr>
          <p:cNvPr id="125" name="Text Placeholder 2"/>
          <p:cNvSpPr txBox="1">
            <a:spLocks/>
          </p:cNvSpPr>
          <p:nvPr userDrawn="1"/>
        </p:nvSpPr>
        <p:spPr>
          <a:xfrm>
            <a:off x="3164110" y="1311851"/>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a:latin typeface="+mn-lt"/>
                <a:ea typeface="IBM Plex Sans" charset="0"/>
                <a:cs typeface="IBM Plex Sans" charset="0"/>
              </a:rPr>
              <a:t>To Do</a:t>
            </a:r>
            <a:endParaRPr lang="en-US" sz="525" b="1" dirty="0">
              <a:latin typeface="+mn-lt"/>
              <a:ea typeface="IBM Plex Sans" charset="0"/>
              <a:cs typeface="IBM Plex Sans" charset="0"/>
            </a:endParaRPr>
          </a:p>
        </p:txBody>
      </p:sp>
      <p:sp>
        <p:nvSpPr>
          <p:cNvPr id="126" name="Text Placeholder 2"/>
          <p:cNvSpPr txBox="1">
            <a:spLocks/>
          </p:cNvSpPr>
          <p:nvPr userDrawn="1"/>
        </p:nvSpPr>
        <p:spPr>
          <a:xfrm>
            <a:off x="4583063" y="1311851"/>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a:latin typeface="+mn-lt"/>
                <a:ea typeface="IBM Plex Sans" charset="0"/>
                <a:cs typeface="IBM Plex Sans" charset="0"/>
              </a:rPr>
              <a:t>To Do</a:t>
            </a:r>
            <a:endParaRPr lang="en-US" sz="525" b="1" dirty="0">
              <a:latin typeface="+mn-lt"/>
              <a:ea typeface="IBM Plex Sans" charset="0"/>
              <a:cs typeface="IBM Plex Sans" charset="0"/>
            </a:endParaRPr>
          </a:p>
        </p:txBody>
      </p:sp>
      <p:sp>
        <p:nvSpPr>
          <p:cNvPr id="127" name="Text Placeholder 2"/>
          <p:cNvSpPr txBox="1">
            <a:spLocks/>
          </p:cNvSpPr>
          <p:nvPr userDrawn="1"/>
        </p:nvSpPr>
        <p:spPr>
          <a:xfrm>
            <a:off x="5992111" y="1328377"/>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a:latin typeface="+mn-lt"/>
                <a:ea typeface="IBM Plex Sans" charset="0"/>
                <a:cs typeface="IBM Plex Sans" charset="0"/>
              </a:rPr>
              <a:t>To Do</a:t>
            </a:r>
            <a:endParaRPr lang="en-US" sz="525" b="1" dirty="0">
              <a:latin typeface="+mn-lt"/>
              <a:ea typeface="IBM Plex Sans" charset="0"/>
              <a:cs typeface="IBM Plex Sans" charset="0"/>
            </a:endParaRPr>
          </a:p>
        </p:txBody>
      </p:sp>
      <p:sp>
        <p:nvSpPr>
          <p:cNvPr id="128" name="Text Placeholder 2"/>
          <p:cNvSpPr txBox="1">
            <a:spLocks/>
          </p:cNvSpPr>
          <p:nvPr userDrawn="1"/>
        </p:nvSpPr>
        <p:spPr>
          <a:xfrm>
            <a:off x="7395757" y="1324137"/>
            <a:ext cx="1200228" cy="122533"/>
          </a:xfrm>
          <a:prstGeom prst="rect">
            <a:avLst/>
          </a:prstGeom>
        </p:spPr>
        <p:txBody>
          <a:bodyPr vert="horz" lIns="34290" tIns="17145" rIns="34290" bIns="17145"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525" b="1" dirty="0">
                <a:latin typeface="+mn-lt"/>
                <a:ea typeface="IBM Plex Sans" charset="0"/>
                <a:cs typeface="IBM Plex Sans" charset="0"/>
              </a:rPr>
              <a:t>To Do</a:t>
            </a:r>
          </a:p>
        </p:txBody>
      </p:sp>
      <p:sp>
        <p:nvSpPr>
          <p:cNvPr id="129" name="Text Placeholder 100"/>
          <p:cNvSpPr>
            <a:spLocks noGrp="1"/>
          </p:cNvSpPr>
          <p:nvPr>
            <p:ph type="body" sz="quarter" idx="22" hasCustomPrompt="1"/>
          </p:nvPr>
        </p:nvSpPr>
        <p:spPr>
          <a:xfrm>
            <a:off x="1804728" y="1453129"/>
            <a:ext cx="1334607" cy="258379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enter text</a:t>
            </a:r>
          </a:p>
        </p:txBody>
      </p:sp>
      <p:sp>
        <p:nvSpPr>
          <p:cNvPr id="130" name="Text Placeholder 100"/>
          <p:cNvSpPr>
            <a:spLocks noGrp="1"/>
          </p:cNvSpPr>
          <p:nvPr>
            <p:ph type="body" sz="quarter" idx="23" hasCustomPrompt="1"/>
          </p:nvPr>
        </p:nvSpPr>
        <p:spPr>
          <a:xfrm>
            <a:off x="3204280" y="1451302"/>
            <a:ext cx="1334607" cy="258379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enter text</a:t>
            </a:r>
          </a:p>
        </p:txBody>
      </p:sp>
      <p:sp>
        <p:nvSpPr>
          <p:cNvPr id="131" name="Text Placeholder 100"/>
          <p:cNvSpPr>
            <a:spLocks noGrp="1"/>
          </p:cNvSpPr>
          <p:nvPr>
            <p:ph type="body" sz="quarter" idx="24" hasCustomPrompt="1"/>
          </p:nvPr>
        </p:nvSpPr>
        <p:spPr>
          <a:xfrm>
            <a:off x="4614378" y="1449216"/>
            <a:ext cx="1334607" cy="258379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enter text</a:t>
            </a:r>
          </a:p>
        </p:txBody>
      </p:sp>
      <p:sp>
        <p:nvSpPr>
          <p:cNvPr id="132" name="Text Placeholder 100"/>
          <p:cNvSpPr>
            <a:spLocks noGrp="1"/>
          </p:cNvSpPr>
          <p:nvPr>
            <p:ph type="body" sz="quarter" idx="25" hasCustomPrompt="1"/>
          </p:nvPr>
        </p:nvSpPr>
        <p:spPr>
          <a:xfrm>
            <a:off x="6023405" y="1447465"/>
            <a:ext cx="1334607" cy="2583797"/>
          </a:xfrm>
        </p:spPr>
        <p:txBody>
          <a:bodyPr>
            <a:noAutofit/>
          </a:bodyPr>
          <a:lstStyle>
            <a:lvl1pPr marL="64294" indent="-64294">
              <a:buFont typeface=".AppleSystemUIFont" charset="-120"/>
              <a:buChar char="-"/>
              <a:defRPr sz="450">
                <a:latin typeface="+mn-lt"/>
              </a:defRPr>
            </a:lvl1pPr>
            <a:lvl2pPr>
              <a:defRPr sz="450"/>
            </a:lvl2pPr>
            <a:lvl3pPr>
              <a:defRPr sz="450"/>
            </a:lvl3pPr>
            <a:lvl4pPr>
              <a:defRPr sz="450"/>
            </a:lvl4pPr>
            <a:lvl5pPr>
              <a:defRPr sz="450"/>
            </a:lvl5pPr>
          </a:lstStyle>
          <a:p>
            <a:pPr lvl="0"/>
            <a:r>
              <a:rPr lang="en-US" dirty="0"/>
              <a:t>Click to enter text</a:t>
            </a:r>
          </a:p>
        </p:txBody>
      </p:sp>
      <p:sp>
        <p:nvSpPr>
          <p:cNvPr id="133" name="Text Placeholder 100"/>
          <p:cNvSpPr>
            <a:spLocks noGrp="1"/>
          </p:cNvSpPr>
          <p:nvPr>
            <p:ph type="body" sz="quarter" idx="26" hasCustomPrompt="1"/>
          </p:nvPr>
        </p:nvSpPr>
        <p:spPr>
          <a:xfrm>
            <a:off x="7443312" y="1446669"/>
            <a:ext cx="1334607" cy="2583797"/>
          </a:xfrm>
        </p:spPr>
        <p:txBody>
          <a:bodyPr>
            <a:noAutofit/>
          </a:bodyPr>
          <a:lstStyle>
            <a:lvl1pPr marL="64294" indent="-64294">
              <a:buFont typeface=".AppleSystemUIFont" charset="-120"/>
              <a:buChar char="-"/>
              <a:defRPr sz="450" baseline="0">
                <a:latin typeface="+mn-lt"/>
              </a:defRPr>
            </a:lvl1pPr>
            <a:lvl2pPr>
              <a:defRPr sz="450"/>
            </a:lvl2pPr>
            <a:lvl3pPr>
              <a:defRPr sz="450"/>
            </a:lvl3pPr>
            <a:lvl4pPr>
              <a:defRPr sz="450"/>
            </a:lvl4pPr>
            <a:lvl5pPr>
              <a:defRPr sz="450"/>
            </a:lvl5pPr>
          </a:lstStyle>
          <a:p>
            <a:pPr lvl="0"/>
            <a:r>
              <a:rPr lang="en-US" dirty="0"/>
              <a:t>Click to enter text</a:t>
            </a:r>
          </a:p>
        </p:txBody>
      </p:sp>
      <p:sp>
        <p:nvSpPr>
          <p:cNvPr id="61" name="Text Placeholder 4"/>
          <p:cNvSpPr>
            <a:spLocks noGrp="1"/>
          </p:cNvSpPr>
          <p:nvPr>
            <p:ph type="body" sz="quarter" idx="27" hasCustomPrompt="1"/>
          </p:nvPr>
        </p:nvSpPr>
        <p:spPr>
          <a:xfrm>
            <a:off x="1770523" y="1124120"/>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
        <p:nvSpPr>
          <p:cNvPr id="62" name="Text Placeholder 4"/>
          <p:cNvSpPr>
            <a:spLocks noGrp="1"/>
          </p:cNvSpPr>
          <p:nvPr>
            <p:ph type="body" sz="quarter" idx="28" hasCustomPrompt="1"/>
          </p:nvPr>
        </p:nvSpPr>
        <p:spPr>
          <a:xfrm>
            <a:off x="3172696" y="1128049"/>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
        <p:nvSpPr>
          <p:cNvPr id="63" name="Text Placeholder 4"/>
          <p:cNvSpPr>
            <a:spLocks noGrp="1"/>
          </p:cNvSpPr>
          <p:nvPr>
            <p:ph type="body" sz="quarter" idx="29" hasCustomPrompt="1"/>
          </p:nvPr>
        </p:nvSpPr>
        <p:spPr>
          <a:xfrm>
            <a:off x="4580604" y="1125907"/>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
        <p:nvSpPr>
          <p:cNvPr id="64" name="Text Placeholder 4"/>
          <p:cNvSpPr>
            <a:spLocks noGrp="1"/>
          </p:cNvSpPr>
          <p:nvPr>
            <p:ph type="body" sz="quarter" idx="30" hasCustomPrompt="1"/>
          </p:nvPr>
        </p:nvSpPr>
        <p:spPr>
          <a:xfrm>
            <a:off x="5998086" y="1119214"/>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
        <p:nvSpPr>
          <p:cNvPr id="65" name="Text Placeholder 4"/>
          <p:cNvSpPr>
            <a:spLocks noGrp="1"/>
          </p:cNvSpPr>
          <p:nvPr>
            <p:ph type="body" sz="quarter" idx="31" hasCustomPrompt="1"/>
          </p:nvPr>
        </p:nvSpPr>
        <p:spPr>
          <a:xfrm>
            <a:off x="7414557" y="1117864"/>
            <a:ext cx="1365050" cy="241092"/>
          </a:xfrm>
        </p:spPr>
        <p:txBody>
          <a:bodyPr>
            <a:spAutoFit/>
          </a:bodyPr>
          <a:lstStyle>
            <a:lvl1pPr marL="0" indent="0">
              <a:lnSpc>
                <a:spcPct val="100000"/>
              </a:lnSpc>
              <a:spcAft>
                <a:spcPts val="450"/>
              </a:spcAft>
              <a:buNone/>
              <a:defRPr sz="900" b="1" i="0">
                <a:latin typeface="+mn-lt"/>
                <a:ea typeface="IBM Plex Sans SemiBold" charset="0"/>
                <a:cs typeface="IBM Plex Sans SemiBold" charset="0"/>
              </a:defRPr>
            </a:lvl1pPr>
          </a:lstStyle>
          <a:p>
            <a:pPr lvl="0"/>
            <a:r>
              <a:rPr lang="en-US" dirty="0"/>
              <a:t>Add heading here</a:t>
            </a:r>
          </a:p>
        </p:txBody>
      </p:sp>
    </p:spTree>
    <p:extLst>
      <p:ext uri="{BB962C8B-B14F-4D97-AF65-F5344CB8AC3E}">
        <p14:creationId xmlns:p14="http://schemas.microsoft.com/office/powerpoint/2010/main" val="2764268067"/>
      </p:ext>
    </p:extLst>
  </p:cSld>
  <p:clrMapOvr>
    <a:masterClrMapping/>
  </p:clrMapOvr>
  <p:transition spd="med"/>
  <p:extLst>
    <p:ext uri="{DCECCB84-F9BA-43D5-87BE-67443E8EF086}">
      <p15:sldGuideLst xmlns:p15="http://schemas.microsoft.com/office/powerpoint/2012/main">
        <p15:guide id="1" orient="horz" pos="2188">
          <p15:clr>
            <a:srgbClr val="FBAE40"/>
          </p15:clr>
        </p15:guide>
      </p15:sldGuideLst>
    </p:ext>
  </p:extLst>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Contact page -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207" y="1329333"/>
            <a:ext cx="8468387" cy="426463"/>
          </a:xfrm>
        </p:spPr>
        <p:txBody>
          <a:bodyPr/>
          <a:lstStyle/>
          <a:p>
            <a:r>
              <a:rPr lang="en-US" dirty="0"/>
              <a:t>Contacts</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332206" y="1815703"/>
            <a:ext cx="2673723" cy="2862263"/>
          </a:xfrm>
        </p:spPr>
        <p:txBody>
          <a:bodyPr/>
          <a:lstStyle>
            <a:lvl1pPr marL="0" indent="0">
              <a:buNone/>
              <a:defRPr b="0" baseline="0"/>
            </a:lvl1pPr>
            <a:lvl2pPr marL="238102" indent="0">
              <a:buNone/>
              <a:defRPr/>
            </a:lvl2pPr>
            <a:lvl3pPr marL="476203" indent="0">
              <a:buNone/>
              <a:defRPr/>
            </a:lvl3pPr>
            <a:lvl4pPr marL="714304" indent="0">
              <a:buNone/>
              <a:defRPr/>
            </a:lvl4pPr>
            <a:lvl5pPr marL="952405"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7" name="Text Placeholder 6"/>
          <p:cNvSpPr>
            <a:spLocks noGrp="1"/>
          </p:cNvSpPr>
          <p:nvPr>
            <p:ph type="body" sz="quarter" idx="12" hasCustomPrompt="1"/>
          </p:nvPr>
        </p:nvSpPr>
        <p:spPr>
          <a:xfrm>
            <a:off x="3222042" y="1815703"/>
            <a:ext cx="2699918" cy="2862263"/>
          </a:xfrm>
        </p:spPr>
        <p:txBody>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9" name="Text Placeholder 8"/>
          <p:cNvSpPr>
            <a:spLocks noGrp="1"/>
          </p:cNvSpPr>
          <p:nvPr>
            <p:ph type="body" sz="quarter" idx="13" hasCustomPrompt="1"/>
          </p:nvPr>
        </p:nvSpPr>
        <p:spPr>
          <a:xfrm>
            <a:off x="6138071" y="1815703"/>
            <a:ext cx="2662411" cy="2862263"/>
          </a:xfrm>
        </p:spPr>
        <p:txBody>
          <a:bodyPr/>
          <a:lstStyle>
            <a:lvl1pPr marL="0" indent="0">
              <a:buNone/>
              <a:defRPr/>
            </a:lvl1pPr>
            <a:lvl2pPr marL="238102" indent="0">
              <a:buNone/>
              <a:defRPr/>
            </a:lvl2pPr>
            <a:lvl3pPr marL="476203" indent="0">
              <a:buNone/>
              <a:defRPr/>
            </a:lvl3pPr>
            <a:lvl4pPr marL="714304" indent="0">
              <a:buNone/>
              <a:defRPr/>
            </a:lvl4pPr>
            <a:lvl5pPr marL="952405"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Tree>
    <p:extLst>
      <p:ext uri="{BB962C8B-B14F-4D97-AF65-F5344CB8AC3E}">
        <p14:creationId xmlns:p14="http://schemas.microsoft.com/office/powerpoint/2010/main" val="3191961987"/>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2" orient="horz" pos="3050">
          <p15:clr>
            <a:srgbClr val="FBAE40"/>
          </p15:clr>
        </p15:guide>
        <p15:guide id="3" pos="5049">
          <p15:clr>
            <a:srgbClr val="FBAE40"/>
          </p15:clr>
        </p15:guide>
        <p15:guide id="4" pos="5412">
          <p15:clr>
            <a:srgbClr val="FBAE40"/>
          </p15:clr>
        </p15:guide>
        <p15:guide id="5" pos="9947">
          <p15:clr>
            <a:srgbClr val="FBAE40"/>
          </p15:clr>
        </p15:guide>
        <p15:guide id="6" pos="10310">
          <p15:clr>
            <a:srgbClr val="FBAE40"/>
          </p15:clr>
        </p15:guide>
      </p15:sldGuideLst>
    </p:ext>
  </p:extLst>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0745"/>
            <a:ext cx="521589" cy="211455"/>
          </a:xfrm>
          <a:prstGeom prst="rect">
            <a:avLst/>
          </a:prstGeom>
        </p:spPr>
      </p:pic>
    </p:spTree>
    <p:extLst>
      <p:ext uri="{BB962C8B-B14F-4D97-AF65-F5344CB8AC3E}">
        <p14:creationId xmlns:p14="http://schemas.microsoft.com/office/powerpoint/2010/main" val="1116294981"/>
      </p:ext>
    </p:extLst>
  </p:cSld>
  <p:clrMapOvr>
    <a:masterClrMapping/>
  </p:clrMapOvr>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2486302"/>
      </p:ext>
    </p:extLst>
  </p:cSld>
  <p:clrMapOvr>
    <a:masterClrMapping/>
  </p:clrMapOvr>
</p:sldLayout>
</file>

<file path=ppt/slideLayouts/slideLayout14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00425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4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590" b="1"/>
            </a:lvl1pPr>
          </a:lstStyle>
          <a:p>
            <a:pPr lvl="0"/>
            <a:r>
              <a:rPr lang="en-US"/>
              <a:t>Edit Master text styles</a:t>
            </a:r>
          </a:p>
        </p:txBody>
      </p:sp>
    </p:spTree>
    <p:extLst>
      <p:ext uri="{BB962C8B-B14F-4D97-AF65-F5344CB8AC3E}">
        <p14:creationId xmlns:p14="http://schemas.microsoft.com/office/powerpoint/2010/main" val="2363741665"/>
      </p:ext>
    </p:extLst>
  </p:cSld>
  <p:clrMapOvr>
    <a:masterClrMapping/>
  </p:clrMapOvr>
</p:sldLayout>
</file>

<file path=ppt/slideLayouts/slideLayout144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590" b="1"/>
            </a:lvl1pPr>
          </a:lstStyle>
          <a:p>
            <a:pPr lvl="0"/>
            <a:r>
              <a:rPr lang="en-US"/>
              <a:t>Edit Master text styles</a:t>
            </a:r>
          </a:p>
        </p:txBody>
      </p:sp>
    </p:spTree>
    <p:extLst>
      <p:ext uri="{BB962C8B-B14F-4D97-AF65-F5344CB8AC3E}">
        <p14:creationId xmlns:p14="http://schemas.microsoft.com/office/powerpoint/2010/main" val="2223246520"/>
      </p:ext>
    </p:extLst>
  </p:cSld>
  <p:clrMapOvr>
    <a:masterClrMapping/>
  </p:clrMapOvr>
</p:sldLayout>
</file>

<file path=ppt/slideLayouts/slideLayout144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59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218502"/>
      </p:ext>
    </p:extLst>
  </p:cSld>
  <p:clrMapOvr>
    <a:masterClrMapping/>
  </p:clrMapOvr>
</p:sldLayout>
</file>

<file path=ppt/slideLayouts/slideLayout144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8730432"/>
      </p:ext>
    </p:extLst>
  </p:cSld>
  <p:clrMapOvr>
    <a:masterClrMapping/>
  </p:clrMapOvr>
</p:sldLayout>
</file>

<file path=ppt/slideLayouts/slideLayout144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209011"/>
      </p:ext>
    </p:extLst>
  </p:cSld>
  <p:clrMapOvr>
    <a:masterClrMapping/>
  </p:clrMapOvr>
</p:sldLayout>
</file>

<file path=ppt/slideLayouts/slideLayout144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984031"/>
      </p:ext>
    </p:extLst>
  </p:cSld>
  <p:clrMapOvr>
    <a:masterClrMapping/>
  </p:clrMapOvr>
</p:sldLayout>
</file>

<file path=ppt/slideLayouts/slideLayout144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398"/>
            </a:lvl1pPr>
          </a:lstStyle>
          <a:p>
            <a:pPr lvl="0"/>
            <a:r>
              <a:rPr lang="en-US"/>
              <a:t>Edit Master text styles</a:t>
            </a:r>
          </a:p>
        </p:txBody>
      </p:sp>
    </p:spTree>
    <p:extLst>
      <p:ext uri="{BB962C8B-B14F-4D97-AF65-F5344CB8AC3E}">
        <p14:creationId xmlns:p14="http://schemas.microsoft.com/office/powerpoint/2010/main" val="4089803947"/>
      </p:ext>
    </p:extLst>
  </p:cSld>
  <p:clrMapOvr>
    <a:masterClrMapping/>
  </p:clrMapOvr>
</p:sldLayout>
</file>

<file path=ppt/slideLayouts/slideLayout144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0054093"/>
      </p:ext>
    </p:extLst>
  </p:cSld>
  <p:clrMapOvr>
    <a:masterClrMapping/>
  </p:clrMapOvr>
</p:sldLayout>
</file>

<file path=ppt/slideLayouts/slideLayout144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942437"/>
      </p:ext>
    </p:extLst>
  </p:cSld>
  <p:clrMapOvr>
    <a:masterClrMapping/>
  </p:clrMapOvr>
</p:sldLayout>
</file>

<file path=ppt/slideLayouts/slideLayout144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278256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5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199"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3985308"/>
      </p:ext>
    </p:extLst>
  </p:cSld>
  <p:clrMapOvr>
    <a:masterClrMapping/>
  </p:clrMapOvr>
</p:sldLayout>
</file>

<file path=ppt/slideLayouts/slideLayout145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9397178"/>
      </p:ext>
    </p:extLst>
  </p:cSld>
  <p:clrMapOvr>
    <a:masterClrMapping/>
  </p:clrMapOvr>
</p:sldLayout>
</file>

<file path=ppt/slideLayouts/slideLayout145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3534701"/>
      </p:ext>
    </p:extLst>
  </p:cSld>
  <p:clrMapOvr>
    <a:masterClrMapping/>
  </p:clrMapOvr>
</p:sldLayout>
</file>

<file path=ppt/slideLayouts/slideLayout145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3013162"/>
      </p:ext>
    </p:extLst>
  </p:cSld>
  <p:clrMapOvr>
    <a:masterClrMapping/>
  </p:clrMapOvr>
</p:sldLayout>
</file>

<file path=ppt/slideLayouts/slideLayout145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202685"/>
      </p:ext>
    </p:extLst>
  </p:cSld>
  <p:clrMapOvr>
    <a:masterClrMapping/>
  </p:clrMapOvr>
</p:sldLayout>
</file>

<file path=ppt/slideLayouts/slideLayout145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4572000" cy="2571751"/>
          </a:xfrm>
          <a:solidFill>
            <a:srgbClr val="0530AD"/>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0163"/>
            <a:ext cx="4572000" cy="2573337"/>
          </a:xfrm>
          <a:solidFill>
            <a:schemeClr val="tx1"/>
          </a:solidFill>
        </p:spPr>
        <p:txBody>
          <a:bodyPr lIns="457200" tIns="38404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33973394"/>
      </p:ext>
    </p:extLst>
  </p:cSld>
  <p:clrMapOvr>
    <a:masterClrMapping/>
  </p:clrMapOvr>
</p:sldLayout>
</file>

<file path=ppt/slideLayouts/slideLayout145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9144000" cy="2569463"/>
          </a:xfrm>
          <a:solidFill>
            <a:schemeClr val="tx1"/>
          </a:solidFill>
        </p:spPr>
        <p:txBody>
          <a:bodyPr lIns="402336" tIns="347472" rIns="228600" bIns="228600"/>
          <a:lstStyle>
            <a:lvl1pPr>
              <a:defRPr sz="4795"/>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0163"/>
            <a:ext cx="2286000" cy="2573337"/>
          </a:xfrm>
          <a:solidFill>
            <a:srgbClr val="054ADA"/>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0163"/>
            <a:ext cx="2286000" cy="2573337"/>
          </a:xfrm>
          <a:solidFill>
            <a:srgbClr val="031973"/>
          </a:solidFill>
        </p:spPr>
        <p:txBody>
          <a:bodyPr lIns="457200" tIns="38404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6532686"/>
      </p:ext>
    </p:extLst>
  </p:cSld>
  <p:clrMapOvr>
    <a:masterClrMapping/>
  </p:clrMapOvr>
</p:sldLayout>
</file>

<file path=ppt/slideLayouts/slideLayout145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6350"/>
          </a:xfrm>
          <a:solidFill>
            <a:schemeClr val="tx1"/>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728182"/>
      </p:ext>
    </p:extLst>
  </p:cSld>
  <p:clrMapOvr>
    <a:masterClrMapping/>
  </p:clrMapOvr>
</p:sldLayout>
</file>

<file path=ppt/slideLayouts/slideLayout145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457200" tIns="384048" rIns="228600" bIns="228600"/>
          <a:lstStyle>
            <a:lvl1pPr>
              <a:buClr>
                <a:schemeClr val="bg1"/>
              </a:buClr>
              <a:defRPr>
                <a:solidFill>
                  <a:schemeClr val="bg1"/>
                </a:solidFill>
              </a:defRPr>
            </a:lvl1pPr>
            <a:lvl2pPr>
              <a:buClr>
                <a:schemeClr val="bg1"/>
              </a:buClr>
              <a:defRPr sz="999">
                <a:solidFill>
                  <a:schemeClr val="bg1"/>
                </a:solidFill>
              </a:defRPr>
            </a:lvl2pPr>
            <a:lvl3pPr>
              <a:buClr>
                <a:schemeClr val="bg1"/>
              </a:buClr>
              <a:defRPr sz="999">
                <a:solidFill>
                  <a:schemeClr val="bg1"/>
                </a:solidFill>
              </a:defRPr>
            </a:lvl3pPr>
            <a:lvl4pPr>
              <a:buClr>
                <a:schemeClr val="bg1"/>
              </a:buClr>
              <a:defRPr sz="999">
                <a:solidFill>
                  <a:schemeClr val="bg1"/>
                </a:solidFill>
              </a:defRPr>
            </a:lvl4pPr>
            <a:lvl5pPr>
              <a:buClr>
                <a:schemeClr val="bg1"/>
              </a:buClr>
              <a:defRPr sz="99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8385889"/>
      </p:ext>
    </p:extLst>
  </p:cSld>
  <p:clrMapOvr>
    <a:masterClrMapping/>
  </p:clrMapOvr>
</p:sldLayout>
</file>

<file path=ppt/slideLayouts/slideLayout145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734655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46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666698"/>
      </p:ext>
    </p:extLst>
  </p:cSld>
  <p:clrMapOvr>
    <a:masterClrMapping/>
  </p:clrMapOvr>
</p:sldLayout>
</file>

<file path=ppt/slideLayouts/slideLayout146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974485"/>
      </p:ext>
    </p:extLst>
  </p:cSld>
  <p:clrMapOvr>
    <a:masterClrMapping/>
  </p:clrMapOvr>
</p:sldLayout>
</file>

<file path=ppt/slideLayouts/slideLayout146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018093"/>
      </p:ext>
    </p:extLst>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3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2435641"/>
      </p:ext>
    </p:extLst>
  </p:cSld>
  <p:clrMapOvr>
    <a:masterClrMapping/>
  </p:clrMapOvr>
</p:sldLayout>
</file>

<file path=ppt/slideLayouts/slideLayout146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3129203068"/>
      </p:ext>
    </p:extLst>
  </p:cSld>
  <p:clrMapOvr>
    <a:masterClrMapping/>
  </p:clrMapOvr>
</p:sldLayout>
</file>

<file path=ppt/slideLayouts/slideLayout146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6122561"/>
      </p:ext>
    </p:extLst>
  </p:cSld>
  <p:clrMapOvr>
    <a:masterClrMapping/>
  </p:clrMapOvr>
</p:sldLayout>
</file>

<file path=ppt/slideLayouts/slideLayout146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45821"/>
      </p:ext>
    </p:extLst>
  </p:cSld>
  <p:clrMapOvr>
    <a:masterClrMapping/>
  </p:clrMapOvr>
</p:sldLayout>
</file>

<file path=ppt/slideLayouts/slideLayout14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999"/>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Edit Master text styles</a:t>
            </a:r>
          </a:p>
        </p:txBody>
      </p:sp>
    </p:spTree>
    <p:extLst>
      <p:ext uri="{BB962C8B-B14F-4D97-AF65-F5344CB8AC3E}">
        <p14:creationId xmlns:p14="http://schemas.microsoft.com/office/powerpoint/2010/main" val="2961127425"/>
      </p:ext>
    </p:extLst>
  </p:cSld>
  <p:clrMapOvr>
    <a:masterClrMapping/>
  </p:clrMapOvr>
</p:sldLayout>
</file>

<file path=ppt/slideLayouts/slideLayout146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08703"/>
            <a:ext cx="1292094" cy="526097"/>
          </a:xfrm>
          <a:prstGeom prst="rect">
            <a:avLst/>
          </a:prstGeom>
        </p:spPr>
      </p:pic>
    </p:spTree>
    <p:extLst>
      <p:ext uri="{BB962C8B-B14F-4D97-AF65-F5344CB8AC3E}">
        <p14:creationId xmlns:p14="http://schemas.microsoft.com/office/powerpoint/2010/main" val="796614868"/>
      </p:ext>
    </p:extLst>
  </p:cSld>
  <p:clrMapOvr>
    <a:masterClrMapping/>
  </p:clrMapOvr>
</p:sldLayout>
</file>

<file path=ppt/slideLayouts/slideLayout146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4" name="Title 3"/>
          <p:cNvSpPr>
            <a:spLocks noGrp="1"/>
          </p:cNvSpPr>
          <p:nvPr>
            <p:ph type="title"/>
          </p:nvPr>
        </p:nvSpPr>
        <p:spPr>
          <a:xfrm>
            <a:off x="228602" y="203783"/>
            <a:ext cx="4114801" cy="4479344"/>
          </a:xfrm>
        </p:spPr>
        <p:txBody>
          <a:bodyPr/>
          <a:lstStyle>
            <a:lvl1pPr>
              <a:lnSpc>
                <a:spcPct val="90000"/>
              </a:lnSpc>
              <a:defRPr sz="18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1"/>
            <a:ext cx="521589" cy="211455"/>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pic>
        <p:nvPicPr>
          <p:cNvPr id="10" name="Picture 9">
            <a:extLst>
              <a:ext uri="{FF2B5EF4-FFF2-40B4-BE49-F238E27FC236}">
                <a16:creationId xmlns:a16="http://schemas.microsoft.com/office/drawing/2014/main" xmlns="" id="{EC1A6312-32F0-844D-93DA-546AB9CA1D02}"/>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3032"/>
                    </a14:imgEffect>
                    <a14:imgEffect>
                      <a14:saturation sat="400000"/>
                    </a14:imgEffect>
                  </a14:imgLayer>
                </a14:imgProps>
              </a:ext>
              <a:ext uri="{28A0092B-C50C-407E-A947-70E740481C1C}">
                <a14:useLocalDpi xmlns:a14="http://schemas.microsoft.com/office/drawing/2010/main"/>
              </a:ext>
            </a:extLst>
          </a:blip>
          <a:stretch>
            <a:fillRect/>
          </a:stretch>
        </p:blipFill>
        <p:spPr>
          <a:xfrm>
            <a:off x="4234996" y="403673"/>
            <a:ext cx="4901939" cy="4732758"/>
          </a:xfrm>
          <a:prstGeom prst="rect">
            <a:avLst/>
          </a:prstGeom>
        </p:spPr>
      </p:pic>
    </p:spTree>
    <p:extLst>
      <p:ext uri="{BB962C8B-B14F-4D97-AF65-F5344CB8AC3E}">
        <p14:creationId xmlns:p14="http://schemas.microsoft.com/office/powerpoint/2010/main" val="8981319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47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70"/>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78274628"/>
      </p:ext>
    </p:extLst>
  </p:cSld>
  <p:clrMapOvr>
    <a:masterClrMapping/>
  </p:clrMapOvr>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2955131" algn="dec"/>
              </a:tabLst>
              <a:defRPr/>
            </a:lvl1pPr>
            <a:lvl2pPr marL="129779" indent="-129779">
              <a:spcBef>
                <a:spcPts val="0"/>
              </a:spcBef>
              <a:tabLst/>
              <a:defRPr/>
            </a:lvl2pPr>
            <a:lvl3pPr>
              <a:spcBef>
                <a:spcPts val="0"/>
              </a:spcBef>
              <a:defRPr/>
            </a:lvl3pPr>
            <a:lvl4pPr>
              <a:spcBef>
                <a:spcPts val="0"/>
              </a:spcBef>
              <a:defRPr/>
            </a:lvl4pPr>
            <a:lvl5pPr>
              <a:spcBef>
                <a:spcPts val="0"/>
              </a:spcBef>
              <a:defRPr/>
            </a:lvl5pPr>
          </a:lstStyle>
          <a:p>
            <a:pPr marL="0" marR="0" lvl="0" indent="0" algn="l" defTabSz="342900" rtl="0" eaLnBrk="1" fontAlgn="auto" latinLnBrk="0" hangingPunct="1">
              <a:lnSpc>
                <a:spcPct val="100000"/>
              </a:lnSpc>
              <a:spcBef>
                <a:spcPts val="0"/>
              </a:spcBef>
              <a:spcAft>
                <a:spcPts val="0"/>
              </a:spcAft>
              <a:buClrTx/>
              <a:buSzTx/>
              <a:buFont typeface="Arial"/>
              <a:buNone/>
              <a:tabLst>
                <a:tab pos="301752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295513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42900" rtl="0" eaLnBrk="1" fontAlgn="auto" latinLnBrk="0" hangingPunct="1">
              <a:lnSpc>
                <a:spcPct val="100000"/>
              </a:lnSpc>
              <a:spcBef>
                <a:spcPts val="825"/>
              </a:spcBef>
              <a:spcAft>
                <a:spcPts val="0"/>
              </a:spcAft>
              <a:buClrTx/>
              <a:buSzTx/>
              <a:buFont typeface="Arial"/>
              <a:buNone/>
              <a:tabLst>
                <a:tab pos="301752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2023884"/>
      </p:ext>
    </p:extLst>
  </p:cSld>
  <p:clrMapOvr>
    <a:masterClrMapping/>
  </p:clrMapOvr>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2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2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88791963"/>
      </p:ext>
    </p:extLst>
  </p:cSld>
  <p:clrMapOvr>
    <a:masterClrMapping/>
  </p:clrMapOvr>
</p:sldLayout>
</file>

<file path=ppt/slideLayouts/slideLayout147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2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2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795454925"/>
      </p:ext>
    </p:extLst>
  </p:cSld>
  <p:clrMapOvr>
    <a:masterClrMapping/>
  </p:clrMapOvr>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9"/>
            <a:ext cx="8686800" cy="4473575"/>
          </a:xfrm>
        </p:spPr>
        <p:txBody>
          <a:bodyPr/>
          <a:lstStyle>
            <a:lvl1pPr>
              <a:lnSpc>
                <a:spcPct val="90000"/>
              </a:lnSpc>
              <a:defRPr sz="72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2572780266"/>
      </p:ext>
    </p:extLst>
  </p:cSld>
  <p:clrMapOvr>
    <a:masterClrMapping/>
  </p:clrMapOvr>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88106" indent="-88106">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674319837"/>
      </p:ext>
    </p:extLst>
  </p:cSld>
  <p:clrMapOvr>
    <a:masterClrMapping/>
  </p:clrMapOvr>
</p:sldLayout>
</file>

<file path=ppt/slideLayouts/slideLayout147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2"/>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825"/>
              </a:spcBef>
              <a:spcAft>
                <a:spcPts val="0"/>
              </a:spcAft>
              <a:defRPr/>
            </a:lvl1pPr>
            <a:lvl2pPr>
              <a:spcBef>
                <a:spcPts val="825"/>
              </a:spcBef>
              <a:defRPr/>
            </a:lvl2pPr>
            <a:lvl3pPr>
              <a:spcBef>
                <a:spcPts val="825"/>
              </a:spcBef>
              <a:defRPr/>
            </a:lvl3pPr>
            <a:lvl4pPr>
              <a:spcBef>
                <a:spcPts val="825"/>
              </a:spcBef>
              <a:defRPr/>
            </a:lvl4pPr>
            <a:lvl5pPr>
              <a:spcBef>
                <a:spcPts val="82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825"/>
            </a:lvl1pPr>
          </a:lstStyle>
          <a:p>
            <a:pPr lvl="0"/>
            <a:r>
              <a:rPr lang="en-US"/>
              <a:t>Click to edit Master text styles</a:t>
            </a:r>
          </a:p>
        </p:txBody>
      </p:sp>
    </p:spTree>
    <p:extLst>
      <p:ext uri="{BB962C8B-B14F-4D97-AF65-F5344CB8AC3E}">
        <p14:creationId xmlns:p14="http://schemas.microsoft.com/office/powerpoint/2010/main" val="3933868288"/>
      </p:ext>
    </p:extLst>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05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05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669328"/>
      </p:ext>
    </p:extLst>
  </p:cSld>
  <p:clrMapOvr>
    <a:masterClrMapping/>
  </p:clrMapOvr>
</p:sldLayout>
</file>

<file path=ppt/slideLayouts/slideLayout147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989953"/>
      </p:ext>
    </p:extLst>
  </p:cSld>
  <p:clrMapOvr>
    <a:masterClrMapping/>
  </p:clrMapOvr>
</p:sldLayout>
</file>

<file path=ppt/slideLayouts/slideLayout147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Content Placeholder 5"/>
          <p:cNvSpPr>
            <a:spLocks noGrp="1"/>
          </p:cNvSpPr>
          <p:nvPr>
            <p:ph sz="quarter" idx="12"/>
          </p:nvPr>
        </p:nvSpPr>
        <p:spPr>
          <a:xfrm>
            <a:off x="228600" y="995520"/>
            <a:ext cx="4114800" cy="3687607"/>
          </a:xfrm>
        </p:spPr>
        <p:txBody>
          <a:bodyPr/>
          <a:lstStyle>
            <a:lvl1pPr>
              <a:defRPr sz="1800"/>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050"/>
            </a:lvl1pPr>
            <a:lvl2pPr>
              <a:defRPr sz="1050"/>
            </a:lvl2pPr>
            <a:lvl3pPr>
              <a:defRPr sz="105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5483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8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1"/>
            <a:ext cx="1828800" cy="358965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825"/>
              </a:spcBef>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0744896"/>
      </p:ext>
    </p:extLst>
  </p:cSld>
  <p:clrMapOvr>
    <a:masterClrMapping/>
  </p:clrMapOvr>
</p:sldLayout>
</file>

<file path=ppt/slideLayouts/slideLayout148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036483091"/>
      </p:ext>
    </p:extLst>
  </p:cSld>
  <p:clrMapOvr>
    <a:masterClrMapping/>
  </p:clrMapOvr>
</p:sldLayout>
</file>

<file path=ppt/slideLayouts/slideLayout148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4"/>
          </p:nvPr>
        </p:nvSpPr>
        <p:spPr>
          <a:xfrm>
            <a:off x="228600" y="1097281"/>
            <a:ext cx="1828800" cy="3585845"/>
          </a:xfrm>
        </p:spPr>
        <p:txBody>
          <a:bodyPr/>
          <a:lstStyle>
            <a:lvl1pPr>
              <a:spcBef>
                <a:spcPts val="825"/>
              </a:spcBef>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92295212"/>
      </p:ext>
    </p:extLst>
  </p:cSld>
  <p:clrMapOvr>
    <a:masterClrMapping/>
  </p:clrMapOvr>
</p:sldLayout>
</file>

<file path=ppt/slideLayouts/slideLayout148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3"/>
            <a:ext cx="1828800" cy="35014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10" name="Text Placeholder 9"/>
          <p:cNvSpPr>
            <a:spLocks noGrp="1"/>
          </p:cNvSpPr>
          <p:nvPr>
            <p:ph type="body" sz="quarter" idx="16"/>
          </p:nvPr>
        </p:nvSpPr>
        <p:spPr>
          <a:xfrm>
            <a:off x="7086600" y="1097283"/>
            <a:ext cx="1828800" cy="35014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789874"/>
      </p:ext>
    </p:extLst>
  </p:cSld>
  <p:clrMapOvr>
    <a:masterClrMapping/>
  </p:clrMapOvr>
</p:sldLayout>
</file>

<file path=ppt/slideLayouts/slideLayout148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825"/>
              </a:spcBef>
              <a:buFontTx/>
              <a:buNone/>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Tree>
    <p:extLst>
      <p:ext uri="{BB962C8B-B14F-4D97-AF65-F5344CB8AC3E}">
        <p14:creationId xmlns:p14="http://schemas.microsoft.com/office/powerpoint/2010/main" val="1208406795"/>
      </p:ext>
    </p:extLst>
  </p:cSld>
  <p:clrMapOvr>
    <a:masterClrMapping/>
  </p:clrMapOvr>
</p:sldLayout>
</file>

<file path=ppt/slideLayouts/slideLayout148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36812945"/>
      </p:ext>
    </p:extLst>
  </p:cSld>
  <p:clrMapOvr>
    <a:masterClrMapping/>
  </p:clrMapOvr>
</p:sldLayout>
</file>

<file path=ppt/slideLayouts/slideLayout148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4235089505"/>
      </p:ext>
    </p:extLst>
  </p:cSld>
  <p:clrMapOvr>
    <a:masterClrMapping/>
  </p:clrMapOvr>
</p:sldLayout>
</file>

<file path=ppt/slideLayouts/slideLayout148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1317641835"/>
      </p:ext>
    </p:extLst>
  </p:cSld>
  <p:clrMapOvr>
    <a:masterClrMapping/>
  </p:clrMapOvr>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6"/>
            <a:ext cx="4114800" cy="300037"/>
          </a:xfrm>
        </p:spPr>
        <p:txBody>
          <a:bodyPr/>
          <a:lstStyle>
            <a:lvl1pPr>
              <a:defRPr sz="12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200"/>
            </a:lvl1pPr>
            <a:lvl2pPr>
              <a:defRPr sz="1050"/>
            </a:lvl2pPr>
            <a:lvl3pPr>
              <a:defRPr sz="105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05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397431731"/>
      </p:ext>
    </p:extLst>
  </p:cSld>
  <p:clrMapOvr>
    <a:masterClrMapping/>
  </p:clrMapOvr>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05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05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981360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05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36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17515839"/>
      </p:ext>
    </p:extLst>
  </p:cSld>
  <p:clrMapOvr>
    <a:masterClrMapping/>
  </p:clrMapOvr>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1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09723352"/>
      </p:ext>
    </p:extLst>
  </p:cSld>
  <p:clrMapOvr>
    <a:masterClrMapping/>
  </p:clrMapOvr>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750">
                <a:solidFill>
                  <a:schemeClr val="bg2"/>
                </a:solidFill>
              </a:defRPr>
            </a:lvl2pPr>
            <a:lvl3pPr>
              <a:defRPr sz="750">
                <a:solidFill>
                  <a:schemeClr val="bg2"/>
                </a:solidFill>
              </a:defRPr>
            </a:lvl3pPr>
            <a:lvl4pPr>
              <a:defRPr sz="750">
                <a:solidFill>
                  <a:schemeClr val="bg2"/>
                </a:solidFill>
              </a:defRPr>
            </a:lvl4pPr>
            <a:lvl5pPr>
              <a:defRPr sz="75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Tree>
    <p:extLst>
      <p:ext uri="{BB962C8B-B14F-4D97-AF65-F5344CB8AC3E}">
        <p14:creationId xmlns:p14="http://schemas.microsoft.com/office/powerpoint/2010/main" val="3810222191"/>
      </p:ext>
    </p:extLst>
  </p:cSld>
  <p:clrMapOvr>
    <a:masterClrMapping/>
  </p:clrMapOvr>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20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05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05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05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Tree>
    <p:extLst>
      <p:ext uri="{BB962C8B-B14F-4D97-AF65-F5344CB8AC3E}">
        <p14:creationId xmlns:p14="http://schemas.microsoft.com/office/powerpoint/2010/main" val="2231070626"/>
      </p:ext>
    </p:extLst>
  </p:cSld>
  <p:clrMapOvr>
    <a:masterClrMapping/>
  </p:clrMapOvr>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097283"/>
            <a:ext cx="1828800" cy="35014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2212146"/>
      </p:ext>
    </p:extLst>
  </p:cSld>
  <p:clrMapOvr>
    <a:masterClrMapping/>
  </p:clrMapOvr>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050"/>
            </a:lvl1pPr>
            <a:lvl2pPr>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2"/>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5435341"/>
      </p:ext>
    </p:extLst>
  </p:cSld>
  <p:clrMapOvr>
    <a:masterClrMapping/>
  </p:clrMapOvr>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050"/>
            </a:lvl1pPr>
            <a:lvl2pPr>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351483"/>
      </p:ext>
    </p:extLst>
  </p:cSld>
  <p:clrMapOvr>
    <a:masterClrMapping/>
  </p:clrMapOvr>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200"/>
            </a:lvl1pPr>
            <a:lvl2pPr>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050"/>
            </a:lvl1pPr>
            <a:lvl2pPr marL="0" indent="0">
              <a:buNone/>
              <a:defRPr sz="750"/>
            </a:lvl2pPr>
            <a:lvl3pPr>
              <a:defRPr sz="750"/>
            </a:lvl3pPr>
            <a:lvl4pPr>
              <a:defRPr sz="750"/>
            </a:lvl4pPr>
            <a:lvl5pPr>
              <a:defRPr sz="7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172518428"/>
      </p:ext>
    </p:extLst>
  </p:cSld>
  <p:clrMapOvr>
    <a:masterClrMapping/>
  </p:clrMapOvr>
</p:sldLayout>
</file>

<file path=ppt/slideLayouts/slideLayout149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200"/>
            </a:lvl1pPr>
            <a:lvl2pPr>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050"/>
            </a:lvl1pPr>
            <a:lvl2pPr marL="0" indent="0">
              <a:buNone/>
              <a:defRPr sz="750"/>
            </a:lvl2pPr>
            <a:lvl3pPr>
              <a:defRPr sz="750"/>
            </a:lvl3pPr>
            <a:lvl4pPr>
              <a:defRPr sz="750"/>
            </a:lvl4pPr>
            <a:lvl5pPr>
              <a:defRPr sz="7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3" y="1090961"/>
            <a:ext cx="4215008" cy="3456432"/>
          </a:xfrm>
        </p:spPr>
        <p:txBody>
          <a:bodyPr/>
          <a:lstStyle>
            <a:lvl1pPr marL="88106" indent="-88106">
              <a:tabLst/>
              <a:defRPr sz="1800"/>
            </a:lvl1pPr>
            <a:lvl2pPr marL="0" indent="0">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839237"/>
      </p:ext>
    </p:extLst>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590342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291062" y="82552"/>
            <a:ext cx="8429625" cy="2667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10153338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50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4219333875"/>
      </p:ext>
    </p:extLst>
  </p:cSld>
  <p:clrMapOvr>
    <a:masterClrMapping/>
  </p:clrMapOvr>
</p:sldLayout>
</file>

<file path=ppt/slideLayouts/slideLayout150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572106"/>
      </p:ext>
    </p:extLst>
  </p:cSld>
  <p:clrMapOvr>
    <a:masterClrMapping/>
  </p:clrMapOvr>
</p:sldLayout>
</file>

<file path=ppt/slideLayouts/slideLayout15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2955131" algn="dec"/>
              </a:tabLst>
              <a:defRPr sz="825"/>
            </a:lvl1pPr>
            <a:lvl2pPr marL="129779" indent="-129779">
              <a:spcBef>
                <a:spcPts val="0"/>
              </a:spcBef>
              <a:tabLst/>
              <a:defRPr/>
            </a:lvl2pPr>
            <a:lvl3pPr>
              <a:spcBef>
                <a:spcPts val="0"/>
              </a:spcBef>
              <a:defRPr/>
            </a:lvl3pPr>
            <a:lvl4pPr>
              <a:spcBef>
                <a:spcPts val="0"/>
              </a:spcBef>
              <a:defRPr/>
            </a:lvl4pPr>
            <a:lvl5pPr>
              <a:spcBef>
                <a:spcPts val="0"/>
              </a:spcBef>
              <a:defRPr/>
            </a:lvl5pPr>
          </a:lstStyle>
          <a:p>
            <a:pPr marL="0" marR="0" lvl="0" indent="0" algn="l" defTabSz="342900" rtl="0" eaLnBrk="1" fontAlgn="auto" latinLnBrk="0" hangingPunct="1">
              <a:lnSpc>
                <a:spcPct val="100000"/>
              </a:lnSpc>
              <a:spcBef>
                <a:spcPts val="0"/>
              </a:spcBef>
              <a:spcAft>
                <a:spcPts val="0"/>
              </a:spcAft>
              <a:buClrTx/>
              <a:buSzTx/>
              <a:buFont typeface="Arial"/>
              <a:buNone/>
              <a:tabLst>
                <a:tab pos="3017520" algn="r"/>
              </a:tabLst>
              <a:defRPr/>
            </a:pPr>
            <a:r>
              <a:rPr lang="en-US" dirty="0"/>
              <a:t>Click to edit Master text styles</a:t>
            </a:r>
          </a:p>
        </p:txBody>
      </p:sp>
    </p:spTree>
    <p:extLst>
      <p:ext uri="{BB962C8B-B14F-4D97-AF65-F5344CB8AC3E}">
        <p14:creationId xmlns:p14="http://schemas.microsoft.com/office/powerpoint/2010/main" val="869615120"/>
      </p:ext>
    </p:extLst>
  </p:cSld>
  <p:clrMapOvr>
    <a:masterClrMapping/>
  </p:clrMapOvr>
</p:sldLayout>
</file>

<file path=ppt/slideLayouts/slideLayout150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2"/>
            <a:ext cx="1297608" cy="526097"/>
          </a:xfrm>
          <a:prstGeom prst="rect">
            <a:avLst/>
          </a:prstGeom>
        </p:spPr>
      </p:pic>
    </p:spTree>
    <p:extLst>
      <p:ext uri="{BB962C8B-B14F-4D97-AF65-F5344CB8AC3E}">
        <p14:creationId xmlns:p14="http://schemas.microsoft.com/office/powerpoint/2010/main" val="3732668234"/>
      </p:ext>
    </p:extLst>
  </p:cSld>
  <p:clrMapOvr>
    <a:masterClrMapping/>
  </p:clrMapOvr>
</p:sldLayout>
</file>

<file path=ppt/slideLayouts/slideLayout1504.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9"/>
            <a:ext cx="4588736" cy="4491057"/>
          </a:xfrm>
        </p:spPr>
        <p:txBody>
          <a:bodyPr>
            <a:noAutofit/>
          </a:bodyPr>
          <a:lstStyle>
            <a:lvl1pPr marL="0" indent="0" fontAlgn="t">
              <a:lnSpc>
                <a:spcPts val="3375"/>
              </a:lnSpc>
              <a:spcBef>
                <a:spcPts val="844"/>
              </a:spcBef>
              <a:buFontTx/>
              <a:buNone/>
              <a:defRPr sz="3094" baseline="0">
                <a:solidFill>
                  <a:srgbClr val="323232"/>
                </a:solidFill>
                <a:latin typeface="Arial" charset="0"/>
              </a:defRPr>
            </a:lvl1pPr>
          </a:lstStyle>
          <a:p>
            <a:r>
              <a:rPr lang="en-US" sz="2813" baseline="0" dirty="0">
                <a:latin typeface="Arial" charset="0"/>
              </a:rPr>
              <a:t>Big type headline</a:t>
            </a:r>
            <a:br>
              <a:rPr lang="en-US" sz="2813" baseline="0" dirty="0">
                <a:latin typeface="Arial" charset="0"/>
              </a:rPr>
            </a:br>
            <a:r>
              <a:rPr lang="en-US" sz="2813"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760">
              <a:solidFill>
                <a:srgbClr val="000000"/>
              </a:solidFill>
            </a:endParaRPr>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25718" rIns="51435" bIns="25718"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dirty="0">
                <a:solidFill>
                  <a:srgbClr val="000E5E"/>
                </a:solidFill>
              </a:rPr>
              <a:t>IBM Analytics </a:t>
            </a:r>
            <a:r>
              <a:rPr lang="en-US" sz="675" b="1" dirty="0">
                <a:solidFill>
                  <a:srgbClr val="000E5E"/>
                </a:solidFill>
              </a:rPr>
              <a:t>| Global Elite</a:t>
            </a:r>
          </a:p>
        </p:txBody>
      </p:sp>
      <p:sp>
        <p:nvSpPr>
          <p:cNvPr id="14" name="Slide Number Placeholder 3"/>
          <p:cNvSpPr txBox="1">
            <a:spLocks/>
          </p:cNvSpPr>
          <p:nvPr userDrawn="1"/>
        </p:nvSpPr>
        <p:spPr>
          <a:xfrm>
            <a:off x="4468554" y="4807853"/>
            <a:ext cx="435499" cy="187359"/>
          </a:xfrm>
          <a:prstGeom prst="rect">
            <a:avLst/>
          </a:prstGeom>
        </p:spPr>
        <p:txBody>
          <a:bodyPr vert="horz" lIns="0" tIns="25718" rIns="51435" bIns="25718"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675" smtClean="0">
                <a:solidFill>
                  <a:srgbClr val="000E5E"/>
                </a:solidFill>
              </a:rPr>
              <a:pPr/>
              <a:t>‹#›</a:t>
            </a:fld>
            <a:endParaRPr lang="en-US" sz="675" dirty="0">
              <a:solidFill>
                <a:srgbClr val="000E5E"/>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62374" y="4810734"/>
            <a:ext cx="442340" cy="170030"/>
          </a:xfrm>
          <a:prstGeom prst="rect">
            <a:avLst/>
          </a:prstGeom>
        </p:spPr>
      </p:pic>
    </p:spTree>
    <p:extLst>
      <p:ext uri="{BB962C8B-B14F-4D97-AF65-F5344CB8AC3E}">
        <p14:creationId xmlns:p14="http://schemas.microsoft.com/office/powerpoint/2010/main" val="619767647"/>
      </p:ext>
    </p:extLst>
  </p:cSld>
  <p:clrMapOvr>
    <a:masterClrMapping/>
  </p:clrMapOvr>
</p:sldLayout>
</file>

<file path=ppt/slideLayouts/slideLayout1505.xml><?xml version="1.0" encoding="utf-8"?>
<p:sldLayout xmlns:a="http://schemas.openxmlformats.org/drawingml/2006/main" xmlns:r="http://schemas.openxmlformats.org/officeDocument/2006/relationships" xmlns:p="http://schemas.openxmlformats.org/presentationml/2006/main" userDrawn="1">
  <p:cSld name="1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1500" b="0" i="0">
                <a:solidFill>
                  <a:srgbClr val="5596E6"/>
                </a:solidFill>
                <a:latin typeface="Helvetica Neue Regular" charset="0"/>
                <a:cs typeface="Helvetica Neue Regular" charset="0"/>
              </a:defRPr>
            </a:lvl1pPr>
            <a:lvl2pPr marL="342892" indent="0" algn="ctr">
              <a:buNone/>
              <a:defRPr>
                <a:solidFill>
                  <a:schemeClr val="tx1">
                    <a:tint val="75000"/>
                  </a:schemeClr>
                </a:solidFill>
              </a:defRPr>
            </a:lvl2pPr>
            <a:lvl3pPr marL="685784"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15" name="Group 14"/>
          <p:cNvGrpSpPr/>
          <p:nvPr userDrawn="1"/>
        </p:nvGrpSpPr>
        <p:grpSpPr>
          <a:xfrm>
            <a:off x="228600" y="1371601"/>
            <a:ext cx="8915400" cy="3771900"/>
            <a:chOff x="228600" y="1371601"/>
            <a:chExt cx="8915400" cy="3771900"/>
          </a:xfrm>
        </p:grpSpPr>
        <p:grpSp>
          <p:nvGrpSpPr>
            <p:cNvPr id="16" name="Group 15"/>
            <p:cNvGrpSpPr/>
            <p:nvPr/>
          </p:nvGrpSpPr>
          <p:grpSpPr>
            <a:xfrm>
              <a:off x="228600" y="2368296"/>
              <a:ext cx="914400" cy="2534793"/>
              <a:chOff x="228600" y="2368296"/>
              <a:chExt cx="914400" cy="2534793"/>
            </a:xfrm>
          </p:grpSpPr>
          <p:pic>
            <p:nvPicPr>
              <p:cNvPr id="18" name="Picture 17"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7" name="Picture 16"/>
            <p:cNvPicPr>
              <a:picLocks noChangeAspect="1"/>
            </p:cNvPicPr>
            <p:nvPr/>
          </p:nvPicPr>
          <p:blipFill rotWithShape="1">
            <a:blip r:embed="rId4" cstate="print">
              <a:extLst>
                <a:ext uri="{28A0092B-C50C-407E-A947-70E740481C1C}">
                  <a14:useLocalDpi xmlns:a14="http://schemas.microsoft.com/office/drawing/2010/main"/>
                </a:ext>
              </a:extLst>
            </a:blip>
            <a:srcRect l="-889" t="-655" r="1" b="3360"/>
            <a:stretch/>
          </p:blipFill>
          <p:spPr>
            <a:xfrm>
              <a:off x="5092995" y="1371601"/>
              <a:ext cx="4051005" cy="3771900"/>
            </a:xfrm>
            <a:prstGeom prst="rect">
              <a:avLst/>
            </a:prstGeom>
          </p:spPr>
        </p:pic>
      </p:grpSp>
    </p:spTree>
    <p:extLst>
      <p:ext uri="{BB962C8B-B14F-4D97-AF65-F5344CB8AC3E}">
        <p14:creationId xmlns:p14="http://schemas.microsoft.com/office/powerpoint/2010/main" val="4124184778"/>
      </p:ext>
    </p:extLst>
  </p:cSld>
  <p:clrMapOvr>
    <a:masterClrMapping/>
  </p:clrMapOvr>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690745"/>
            <a:ext cx="521589" cy="211455"/>
          </a:xfrm>
          <a:prstGeom prst="rect">
            <a:avLst/>
          </a:prstGeom>
        </p:spPr>
      </p:pic>
      <p:sp>
        <p:nvSpPr>
          <p:cNvPr id="5"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Tree>
    <p:extLst>
      <p:ext uri="{BB962C8B-B14F-4D97-AF65-F5344CB8AC3E}">
        <p14:creationId xmlns:p14="http://schemas.microsoft.com/office/powerpoint/2010/main" val="754936937"/>
      </p:ext>
    </p:extLst>
  </p:cSld>
  <p:clrMapOvr>
    <a:masterClrMapping/>
  </p:clrMapOvr>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Tree>
    <p:extLst>
      <p:ext uri="{BB962C8B-B14F-4D97-AF65-F5344CB8AC3E}">
        <p14:creationId xmlns:p14="http://schemas.microsoft.com/office/powerpoint/2010/main" val="1359446077"/>
      </p:ext>
    </p:extLst>
  </p:cSld>
  <p:clrMapOvr>
    <a:masterClrMapping/>
  </p:clrMapOvr>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Tree>
    <p:extLst>
      <p:ext uri="{BB962C8B-B14F-4D97-AF65-F5344CB8AC3E}">
        <p14:creationId xmlns:p14="http://schemas.microsoft.com/office/powerpoint/2010/main" val="2740373391"/>
      </p:ext>
    </p:extLst>
  </p:cSld>
  <p:clrMapOvr>
    <a:masterClrMapping/>
  </p:clrMapOvr>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Tree>
    <p:extLst>
      <p:ext uri="{BB962C8B-B14F-4D97-AF65-F5344CB8AC3E}">
        <p14:creationId xmlns:p14="http://schemas.microsoft.com/office/powerpoint/2010/main" val="36987761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endParaRPr lang="en-US" dirty="0"/>
          </a:p>
        </p:txBody>
      </p:sp>
      <p:sp>
        <p:nvSpPr>
          <p:cNvPr id="2" name="Title 1"/>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4153204200"/>
      </p:ext>
    </p:extLst>
  </p:cSld>
  <p:clrMapOvr>
    <a:masterClrMapping/>
  </p:clrMapOvr>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4187707"/>
      </p:ext>
    </p:extLst>
  </p:cSld>
  <p:clrMapOvr>
    <a:masterClrMapping/>
  </p:clrMapOvr>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795786"/>
      </p:ext>
    </p:extLst>
  </p:cSld>
  <p:clrMapOvr>
    <a:masterClrMapping/>
  </p:clrMapOvr>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5002543"/>
      </p:ext>
    </p:extLst>
  </p:cSld>
  <p:clrMapOvr>
    <a:masterClrMapping/>
  </p:clrMapOvr>
</p:sldLayout>
</file>

<file path=ppt/slideLayouts/slideLayout151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12489"/>
      </p:ext>
    </p:extLst>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Tree>
    <p:extLst>
      <p:ext uri="{BB962C8B-B14F-4D97-AF65-F5344CB8AC3E}">
        <p14:creationId xmlns:p14="http://schemas.microsoft.com/office/powerpoint/2010/main" val="3967626489"/>
      </p:ext>
    </p:extLst>
  </p:cSld>
  <p:clrMapOvr>
    <a:masterClrMapping/>
  </p:clrMapOvr>
</p:sldLayout>
</file>

<file path=ppt/slideLayouts/slideLayout151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1690961"/>
      </p:ext>
    </p:extLst>
  </p:cSld>
  <p:clrMapOvr>
    <a:masterClrMapping/>
  </p:clrMapOvr>
</p:sldLayout>
</file>

<file path=ppt/slideLayouts/slideLayout151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197989"/>
      </p:ext>
    </p:extLst>
  </p:cSld>
  <p:clrMapOvr>
    <a:masterClrMapping/>
  </p:clrMapOvr>
</p:sldLayout>
</file>

<file path=ppt/slideLayouts/slideLayout151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5713574"/>
      </p:ext>
    </p:extLst>
  </p:cSld>
  <p:clrMapOvr>
    <a:masterClrMapping/>
  </p:clrMapOvr>
</p:sldLayout>
</file>

<file path=ppt/slideLayouts/slideLayout151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490850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8885000"/>
      </p:ext>
    </p:extLst>
  </p:cSld>
  <p:clrMapOvr>
    <a:masterClrMapping/>
  </p:clrMapOvr>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5368142"/>
      </p:ext>
    </p:extLst>
  </p:cSld>
  <p:clrMapOvr>
    <a:masterClrMapping/>
  </p:clrMapOvr>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2376107"/>
      </p:ext>
    </p:extLst>
  </p:cSld>
  <p:clrMapOvr>
    <a:masterClrMapping/>
  </p:clrMapOvr>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1158773"/>
      </p:ext>
    </p:extLst>
  </p:cSld>
  <p:clrMapOvr>
    <a:masterClrMapping/>
  </p:clrMapOvr>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8580904"/>
      </p:ext>
    </p:extLst>
  </p:cSld>
  <p:clrMapOvr>
    <a:masterClrMapping/>
  </p:clrMapOvr>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9487050"/>
      </p:ext>
    </p:extLst>
  </p:cSld>
  <p:clrMapOvr>
    <a:masterClrMapping/>
  </p:clrMapOvr>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4820029"/>
      </p:ext>
    </p:extLst>
  </p:cSld>
  <p:clrMapOvr>
    <a:masterClrMapping/>
  </p:clrMapOvr>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7115926"/>
      </p:ext>
    </p:extLst>
  </p:cSld>
  <p:clrMapOvr>
    <a:masterClrMapping/>
  </p:clrMapOvr>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7937248"/>
      </p:ext>
    </p:extLst>
  </p:cSld>
  <p:clrMapOvr>
    <a:masterClrMapping/>
  </p:clrMapOvr>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3830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153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480303"/>
      </p:ext>
    </p:extLst>
  </p:cSld>
  <p:clrMapOvr>
    <a:masterClrMapping/>
  </p:clrMapOvr>
</p:sldLayout>
</file>

<file path=ppt/slideLayouts/slideLayout153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306448"/>
      </p:ext>
    </p:extLst>
  </p:cSld>
  <p:clrMapOvr>
    <a:masterClrMapping/>
  </p:clrMapOvr>
</p:sldLayout>
</file>

<file path=ppt/slideLayouts/slideLayout153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372287"/>
      </p:ext>
    </p:extLst>
  </p:cSld>
  <p:clrMapOvr>
    <a:masterClrMapping/>
  </p:clrMapOvr>
</p:sldLayout>
</file>

<file path=ppt/slideLayouts/slideLayout153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4274695943"/>
      </p:ext>
    </p:extLst>
  </p:cSld>
  <p:clrMapOvr>
    <a:masterClrMapping/>
  </p:clrMapOvr>
</p:sldLayout>
</file>

<file path=ppt/slideLayouts/slideLayout153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9310380"/>
      </p:ext>
    </p:extLst>
  </p:cSld>
  <p:clrMapOvr>
    <a:masterClrMapping/>
  </p:clrMapOvr>
</p:sldLayout>
</file>

<file path=ppt/slideLayouts/slideLayout153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544781"/>
      </p:ext>
    </p:extLst>
  </p:cSld>
  <p:clrMapOvr>
    <a:masterClrMapping/>
  </p:clrMapOvr>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2876953460"/>
      </p:ext>
    </p:extLst>
  </p:cSld>
  <p:clrMapOvr>
    <a:masterClrMapping/>
  </p:clrMapOvr>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Think 2019/ Month XX,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363302374"/>
      </p:ext>
    </p:extLst>
  </p:cSld>
  <p:clrMapOvr>
    <a:masterClrMapping/>
  </p:clrMapOvr>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1568549519"/>
      </p:ext>
    </p:extLst>
  </p:cSld>
  <p:clrMapOvr>
    <a:masterClrMapping/>
  </p:clrMapOvr>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197201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124069821"/>
      </p:ext>
    </p:extLst>
  </p:cSld>
  <p:clrMapOvr>
    <a:masterClrMapping/>
  </p:clrMapOvr>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2804123913"/>
      </p:ext>
    </p:extLst>
  </p:cSld>
  <p:clrMapOvr>
    <a:masterClrMapping/>
  </p:clrMapOvr>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510576704"/>
      </p:ext>
    </p:extLst>
  </p:cSld>
  <p:clrMapOvr>
    <a:masterClrMapping/>
  </p:clrMapOvr>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091774351"/>
      </p:ext>
    </p:extLst>
  </p:cSld>
  <p:clrMapOvr>
    <a:masterClrMapping/>
  </p:clrMapOvr>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extLst>
      <p:ext uri="{BB962C8B-B14F-4D97-AF65-F5344CB8AC3E}">
        <p14:creationId xmlns:p14="http://schemas.microsoft.com/office/powerpoint/2010/main" val="2124350050"/>
      </p:ext>
    </p:extLst>
  </p:cSld>
  <p:clrMapOvr>
    <a:masterClrMapping/>
  </p:clrMapOvr>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056408118"/>
      </p:ext>
    </p:extLst>
  </p:cSld>
  <p:clrMapOvr>
    <a:masterClrMapping/>
  </p:clrMapOvr>
</p:sldLayout>
</file>

<file path=ppt/slideLayouts/slideLayout154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40351"/>
      </p:ext>
    </p:extLst>
  </p:cSld>
  <p:clrMapOvr>
    <a:masterClrMapping/>
  </p:clrMapOvr>
</p:sldLayout>
</file>

<file path=ppt/slideLayouts/slideLayout154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130167"/>
      </p:ext>
    </p:extLst>
  </p:cSld>
  <p:clrMapOvr>
    <a:masterClrMapping/>
  </p:clrMapOvr>
</p:sldLayout>
</file>

<file path=ppt/slideLayouts/slideLayout15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dirty="0">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601351"/>
      </p:ext>
    </p:extLst>
  </p:cSld>
  <p:clrMapOvr>
    <a:masterClrMapping/>
  </p:clrMapOvr>
</p:sldLayout>
</file>

<file path=ppt/slideLayouts/slideLayout154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99844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55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5745406"/>
      </p:ext>
    </p:extLst>
  </p:cSld>
  <p:clrMapOvr>
    <a:masterClrMapping/>
  </p:clrMapOvr>
</p:sldLayout>
</file>

<file path=ppt/slideLayouts/slideLayout155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297847"/>
      </p:ext>
    </p:extLst>
  </p:cSld>
  <p:clrMapOvr>
    <a:masterClrMapping/>
  </p:clrMapOvr>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6322454"/>
      </p:ext>
    </p:extLst>
  </p:cSld>
  <p:clrMapOvr>
    <a:masterClrMapping/>
  </p:clrMapOvr>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905266332"/>
      </p:ext>
    </p:extLst>
  </p:cSld>
  <p:clrMapOvr>
    <a:masterClrMapping/>
  </p:clrMapOvr>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3676281959"/>
      </p:ext>
    </p:extLst>
  </p:cSld>
  <p:clrMapOvr>
    <a:masterClrMapping/>
  </p:clrMapOvr>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4046980480"/>
      </p:ext>
    </p:extLst>
  </p:cSld>
  <p:clrMapOvr>
    <a:masterClrMapping/>
  </p:clrMapOvr>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3139675406"/>
      </p:ext>
    </p:extLst>
  </p:cSld>
  <p:clrMapOvr>
    <a:masterClrMapping/>
  </p:clrMapOvr>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342683241"/>
      </p:ext>
    </p:extLst>
  </p:cSld>
  <p:clrMapOvr>
    <a:masterClrMapping/>
  </p:clrMapOvr>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60759167"/>
      </p:ext>
    </p:extLst>
  </p:cSld>
  <p:clrMapOvr>
    <a:masterClrMapping/>
  </p:clrMapOvr>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1502930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88559744"/>
      </p:ext>
    </p:extLst>
  </p:cSld>
  <p:clrMapOvr>
    <a:masterClrMapping/>
  </p:clrMapOvr>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759246302"/>
      </p:ext>
    </p:extLst>
  </p:cSld>
  <p:clrMapOvr>
    <a:masterClrMapping/>
  </p:clrMapOvr>
</p:sldLayout>
</file>

<file path=ppt/slideLayouts/slideLayout156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4044567244"/>
      </p:ext>
    </p:extLst>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025029"/>
      </p:ext>
    </p:extLst>
  </p:cSld>
  <p:clrMapOvr>
    <a:masterClrMapping/>
  </p:clrMapOvr>
</p:sldLayout>
</file>

<file path=ppt/slideLayouts/slideLayout156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120591"/>
      </p:ext>
    </p:extLst>
  </p:cSld>
  <p:clrMapOvr>
    <a:masterClrMapping/>
  </p:clrMapOvr>
</p:sldLayout>
</file>

<file path=ppt/slideLayouts/slideLayout156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1397048"/>
      </p:ext>
    </p:extLst>
  </p:cSld>
  <p:clrMapOvr>
    <a:masterClrMapping/>
  </p:clrMapOvr>
</p:sldLayout>
</file>

<file path=ppt/slideLayouts/slideLayout156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962182847"/>
      </p:ext>
    </p:extLst>
  </p:cSld>
  <p:clrMapOvr>
    <a:masterClrMapping/>
  </p:clrMapOvr>
</p:sldLayout>
</file>

<file path=ppt/slideLayouts/slideLayout156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832604"/>
      </p:ext>
    </p:extLst>
  </p:cSld>
  <p:clrMapOvr>
    <a:masterClrMapping/>
  </p:clrMapOvr>
</p:sldLayout>
</file>

<file path=ppt/slideLayouts/slideLayout156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183624586"/>
      </p:ext>
    </p:extLst>
  </p:cSld>
  <p:clrMapOvr>
    <a:masterClrMapping/>
  </p:clrMapOvr>
</p:sldLayout>
</file>

<file path=ppt/slideLayouts/slideLayout156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90872950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57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476129"/>
      </p:ext>
    </p:extLst>
  </p:cSld>
  <p:clrMapOvr>
    <a:masterClrMapping/>
  </p:clrMapOvr>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4162874608"/>
      </p:ext>
    </p:extLst>
  </p:cSld>
  <p:clrMapOvr>
    <a:masterClrMapping/>
  </p:clrMapOvr>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246959917"/>
      </p:ext>
    </p:extLst>
  </p:cSld>
  <p:clrMapOvr>
    <a:masterClrMapping/>
  </p:clrMapOvr>
</p:sldLayout>
</file>

<file path=ppt/slideLayouts/slideLayout1573.xml><?xml version="1.0" encoding="utf-8"?>
<p:sldLayout xmlns:a="http://schemas.openxmlformats.org/drawingml/2006/main" xmlns:r="http://schemas.openxmlformats.org/officeDocument/2006/relationships" xmlns:p="http://schemas.openxmlformats.org/presentationml/2006/main">
  <p:cSld name="4_01 Cover Slide">
    <p:bg>
      <p:bgPr>
        <a:solidFill>
          <a:schemeClr val="tx2"/>
        </a:solidFill>
        <a:effectLst/>
      </p:bgPr>
    </p:bg>
    <p:spTree>
      <p:nvGrpSpPr>
        <p:cNvPr id="1" name="Shape 143"/>
        <p:cNvGrpSpPr/>
        <p:nvPr/>
      </p:nvGrpSpPr>
      <p:grpSpPr>
        <a:xfrm>
          <a:off x="0" y="0"/>
          <a:ext cx="0" cy="0"/>
          <a:chOff x="0" y="0"/>
          <a:chExt cx="0" cy="0"/>
        </a:xfrm>
      </p:grpSpPr>
      <p:sp>
        <p:nvSpPr>
          <p:cNvPr id="2" name="Shape 179"/>
          <p:cNvSpPr>
            <a:spLocks noChangeArrowheads="1"/>
          </p:cNvSpPr>
          <p:nvPr userDrawn="1"/>
        </p:nvSpPr>
        <p:spPr bwMode="auto">
          <a:xfrm>
            <a:off x="0" y="9525"/>
            <a:ext cx="4565650" cy="5133975"/>
          </a:xfrm>
          <a:prstGeom prst="rect">
            <a:avLst/>
          </a:prstGeom>
          <a:solidFill>
            <a:schemeClr val="tx2">
              <a:alpha val="54901"/>
            </a:schemeClr>
          </a:solidFill>
          <a:ln w="9525">
            <a:noFill/>
            <a:miter lim="800000"/>
            <a:headEnd/>
            <a:tailEnd/>
          </a:ln>
        </p:spPr>
        <p:txBody>
          <a:bodyPr lIns="0" tIns="0" rIns="0" bIns="0" anchor="ctr"/>
          <a:lstStyle/>
          <a:p>
            <a:pPr algn="ctr" defTabSz="685800"/>
            <a:endParaRPr lang="en-US" sz="1200" dirty="0">
              <a:solidFill>
                <a:srgbClr val="FFFFFF"/>
              </a:solidFill>
              <a:latin typeface="IBM Eliot Sans Regular"/>
              <a:ea typeface="IBM Eliot Sans Regular"/>
              <a:cs typeface="IBM Eliot Sans Regular"/>
            </a:endParaRPr>
          </a:p>
        </p:txBody>
      </p:sp>
    </p:spTree>
    <p:extLst>
      <p:ext uri="{BB962C8B-B14F-4D97-AF65-F5344CB8AC3E}">
        <p14:creationId xmlns:p14="http://schemas.microsoft.com/office/powerpoint/2010/main" val="1541908137"/>
      </p:ext>
    </p:extLst>
  </p:cSld>
  <p:clrMapOvr>
    <a:masterClrMapping/>
  </p:clrMapOvr>
</p:sldLayout>
</file>

<file path=ppt/slideLayouts/slideLayout157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1578063693"/>
      </p:ext>
    </p:extLst>
  </p:cSld>
  <p:clrMapOvr>
    <a:masterClrMapping/>
  </p:clrMapOvr>
</p:sldLayout>
</file>

<file path=ppt/slideLayouts/slideLayout1575.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
        <p:nvSpPr>
          <p:cNvPr id="72" name="Shape 72"/>
          <p:cNvSpPr>
            <a:spLocks noGrp="1"/>
          </p:cNvSpPr>
          <p:nvPr>
            <p:ph type="title"/>
          </p:nvPr>
        </p:nvSpPr>
        <p:spPr>
          <a:xfrm>
            <a:off x="228600" y="173736"/>
            <a:ext cx="4474777" cy="914401"/>
          </a:xfrm>
          <a:prstGeom prst="rect">
            <a:avLst/>
          </a:prstGeom>
        </p:spPr>
        <p:txBody>
          <a:bodyPr/>
          <a:lstStyle>
            <a:lvl1pPr>
              <a:lnSpc>
                <a:spcPct val="100000"/>
              </a:lnSpc>
              <a:defRPr sz="2000"/>
            </a:lvl1pPr>
          </a:lstStyle>
          <a:p>
            <a:r>
              <a:t>Title Text</a:t>
            </a:r>
          </a:p>
        </p:txBody>
      </p:sp>
    </p:spTree>
    <p:extLst>
      <p:ext uri="{BB962C8B-B14F-4D97-AF65-F5344CB8AC3E}">
        <p14:creationId xmlns:p14="http://schemas.microsoft.com/office/powerpoint/2010/main" val="1243949842"/>
      </p:ext>
    </p:extLst>
  </p:cSld>
  <p:clrMapOvr>
    <a:masterClrMapping/>
  </p:clrMapOvr>
  <p:transition spd="med"/>
</p:sldLayout>
</file>

<file path=ppt/slideLayouts/slideLayout1576.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185983"/>
            <a:ext cx="9144000" cy="405688"/>
          </a:xfrm>
        </p:spPr>
        <p:txBody>
          <a:bodyPr>
            <a:noAutofit/>
          </a:bodyPr>
          <a:lstStyle>
            <a:lvl1pPr>
              <a:defRPr sz="2000" b="1" i="0">
                <a:latin typeface="Gill Sans SemiBold" charset="0"/>
                <a:ea typeface="Gill Sans SemiBold" charset="0"/>
                <a:cs typeface="Gill Sans SemiBold" charset="0"/>
              </a:defRPr>
            </a:lvl1pPr>
          </a:lstStyle>
          <a:p>
            <a:r>
              <a:rPr lang="en-US" dirty="0"/>
              <a:t>Click to edit Master title style</a:t>
            </a:r>
          </a:p>
        </p:txBody>
      </p:sp>
    </p:spTree>
    <p:extLst>
      <p:ext uri="{BB962C8B-B14F-4D97-AF65-F5344CB8AC3E}">
        <p14:creationId xmlns:p14="http://schemas.microsoft.com/office/powerpoint/2010/main" val="2275677619"/>
      </p:ext>
    </p:extLst>
  </p:cSld>
  <p:clrMapOvr>
    <a:masterClrMapping/>
  </p:clrMapOvr>
  <p:transition spd="med">
    <p:fade/>
  </p:transition>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solidFill>
                  <a:srgbClr val="FFFFFF"/>
                </a:solidFill>
              </a:rPr>
              <a:t>IBM Cloud / DOC ID / Month XX, 2018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2337757776"/>
      </p:ext>
    </p:extLst>
  </p:cSld>
  <p:clrMapOvr>
    <a:masterClrMapping/>
  </p:clrMapOvr>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FFFFFF"/>
                </a:solidFill>
              </a:rPr>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78497358"/>
      </p:ext>
    </p:extLst>
  </p:cSld>
  <p:clrMapOvr>
    <a:masterClrMapping/>
  </p:clrMapOvr>
</p:sldLayout>
</file>

<file path=ppt/slideLayouts/slideLayout15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Month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8072464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58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449491476"/>
      </p:ext>
    </p:extLst>
  </p:cSld>
  <p:clrMapOvr>
    <a:masterClrMapping/>
  </p:clrMapOvr>
</p:sldLayout>
</file>

<file path=ppt/slideLayouts/slideLayout158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502794314"/>
      </p:ext>
    </p:extLst>
  </p:cSld>
  <p:clrMapOvr>
    <a:masterClrMapping/>
  </p:clrMapOvr>
</p:sldLayout>
</file>

<file path=ppt/slideLayouts/slideLayout158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3749798861"/>
      </p:ext>
    </p:extLst>
  </p:cSld>
  <p:clrMapOvr>
    <a:masterClrMapping/>
  </p:clrMapOvr>
</p:sldLayout>
</file>

<file path=ppt/slideLayouts/slideLayout158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942979466"/>
      </p:ext>
    </p:extLst>
  </p:cSld>
  <p:clrMapOvr>
    <a:masterClrMapping/>
  </p:clrMapOvr>
</p:sldLayout>
</file>

<file path=ppt/slideLayouts/slideLayout158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8563209"/>
      </p:ext>
    </p:extLst>
  </p:cSld>
  <p:clrMapOvr>
    <a:masterClrMapping/>
  </p:clrMapOvr>
</p:sldLayout>
</file>

<file path=ppt/slideLayouts/slideLayout158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003030"/>
      </p:ext>
    </p:extLst>
  </p:cSld>
  <p:clrMapOvr>
    <a:masterClrMapping/>
  </p:clrMapOvr>
</p:sldLayout>
</file>

<file path=ppt/slideLayouts/slideLayout158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297924"/>
      </p:ext>
    </p:extLst>
  </p:cSld>
  <p:clrMapOvr>
    <a:masterClrMapping/>
  </p:clrMapOvr>
</p:sldLayout>
</file>

<file path=ppt/slideLayouts/slideLayout158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IBM Cloud / DOC ID / Month XX, 2018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348776"/>
      </p:ext>
    </p:extLst>
  </p:cSld>
  <p:clrMapOvr>
    <a:masterClrMapping/>
  </p:clrMapOvr>
</p:sldLayout>
</file>

<file path=ppt/slideLayouts/slideLayout158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8153144"/>
      </p:ext>
    </p:extLst>
  </p:cSld>
  <p:clrMapOvr>
    <a:masterClrMapping/>
  </p:clrMapOvr>
</p:sldLayout>
</file>

<file path=ppt/slideLayouts/slideLayout158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10780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9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646126"/>
      </p:ext>
    </p:extLst>
  </p:cSld>
  <p:clrMapOvr>
    <a:masterClrMapping/>
  </p:clrMapOvr>
</p:sldLayout>
</file>

<file path=ppt/slideLayouts/slideLayout159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8493477"/>
      </p:ext>
    </p:extLst>
  </p:cSld>
  <p:clrMapOvr>
    <a:masterClrMapping/>
  </p:clrMapOvr>
</p:sldLayout>
</file>

<file path=ppt/slideLayouts/slideLayout159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70401350"/>
      </p:ext>
    </p:extLst>
  </p:cSld>
  <p:clrMapOvr>
    <a:masterClrMapping/>
  </p:clrMapOvr>
</p:sldLayout>
</file>

<file path=ppt/slideLayouts/slideLayout159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4246466078"/>
      </p:ext>
    </p:extLst>
  </p:cSld>
  <p:clrMapOvr>
    <a:masterClrMapping/>
  </p:clrMapOvr>
</p:sldLayout>
</file>

<file path=ppt/slideLayouts/slideLayout159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2307048234"/>
      </p:ext>
    </p:extLst>
  </p:cSld>
  <p:clrMapOvr>
    <a:masterClrMapping/>
  </p:clrMapOvr>
</p:sldLayout>
</file>

<file path=ppt/slideLayouts/slideLayout159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193122138"/>
      </p:ext>
    </p:extLst>
  </p:cSld>
  <p:clrMapOvr>
    <a:masterClrMapping/>
  </p:clrMapOvr>
</p:sldLayout>
</file>

<file path=ppt/slideLayouts/slideLayout159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50851188"/>
      </p:ext>
    </p:extLst>
  </p:cSld>
  <p:clrMapOvr>
    <a:masterClrMapping/>
  </p:clrMapOvr>
</p:sldLayout>
</file>

<file path=ppt/slideLayouts/slideLayout159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77550809"/>
      </p:ext>
    </p:extLst>
  </p:cSld>
  <p:clrMapOvr>
    <a:masterClrMapping/>
  </p:clrMapOvr>
</p:sldLayout>
</file>

<file path=ppt/slideLayouts/slideLayout159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95082295"/>
      </p:ext>
    </p:extLst>
  </p:cSld>
  <p:clrMapOvr>
    <a:masterClrMapping/>
  </p:clrMapOvr>
</p:sldLayout>
</file>

<file path=ppt/slideLayouts/slideLayout159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3306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62" y="204905"/>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100"/>
            </a:lvl1pPr>
            <a:lvl2pPr marL="341645" indent="0">
              <a:buNone/>
              <a:defRPr sz="900"/>
            </a:lvl2pPr>
            <a:lvl3pPr marL="683400" indent="0">
              <a:buNone/>
              <a:defRPr sz="800"/>
            </a:lvl3pPr>
            <a:lvl4pPr marL="1025100" indent="0">
              <a:buNone/>
              <a:defRPr sz="700"/>
            </a:lvl4pPr>
            <a:lvl5pPr marL="1366800" indent="0">
              <a:buNone/>
              <a:defRPr sz="700"/>
            </a:lvl5pPr>
            <a:lvl6pPr marL="1708556" indent="0">
              <a:buNone/>
              <a:defRPr sz="700"/>
            </a:lvl6pPr>
            <a:lvl7pPr marL="2050199" indent="0">
              <a:buNone/>
              <a:defRPr sz="700"/>
            </a:lvl7pPr>
            <a:lvl8pPr marL="2391846" indent="0">
              <a:buNone/>
              <a:defRPr sz="700"/>
            </a:lvl8pPr>
            <a:lvl9pPr marL="2733512" indent="0">
              <a:buNone/>
              <a:defRPr sz="700"/>
            </a:lvl9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6745771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0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1494427296"/>
      </p:ext>
    </p:extLst>
  </p:cSld>
  <p:clrMapOvr>
    <a:masterClrMapping/>
  </p:clrMapOvr>
</p:sldLayout>
</file>

<file path=ppt/slideLayouts/slideLayout160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3662545856"/>
      </p:ext>
    </p:extLst>
  </p:cSld>
  <p:clrMapOvr>
    <a:masterClrMapping/>
  </p:clrMapOvr>
</p:sldLayout>
</file>

<file path=ppt/slideLayouts/slideLayout160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365574"/>
      </p:ext>
    </p:extLst>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180320"/>
      </p:ext>
    </p:extLst>
  </p:cSld>
  <p:clrMapOvr>
    <a:masterClrMapping/>
  </p:clrMapOvr>
</p:sldLayout>
</file>

<file path=ppt/slideLayouts/slideLayout160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539567"/>
      </p:ext>
    </p:extLst>
  </p:cSld>
  <p:clrMapOvr>
    <a:masterClrMapping/>
  </p:clrMapOvr>
</p:sldLayout>
</file>

<file path=ppt/slideLayouts/slideLayout160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67317279"/>
      </p:ext>
    </p:extLst>
  </p:cSld>
  <p:clrMapOvr>
    <a:masterClrMapping/>
  </p:clrMapOvr>
</p:sldLayout>
</file>

<file path=ppt/slideLayouts/slideLayout160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7165884"/>
      </p:ext>
    </p:extLst>
  </p:cSld>
  <p:clrMapOvr>
    <a:masterClrMapping/>
  </p:clrMapOvr>
</p:sldLayout>
</file>

<file path=ppt/slideLayouts/slideLayout160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3425372958"/>
      </p:ext>
    </p:extLst>
  </p:cSld>
  <p:clrMapOvr>
    <a:masterClrMapping/>
  </p:clrMapOvr>
</p:sldLayout>
</file>

<file path=ppt/slideLayouts/slideLayout160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spTree>
    <p:extLst>
      <p:ext uri="{BB962C8B-B14F-4D97-AF65-F5344CB8AC3E}">
        <p14:creationId xmlns:p14="http://schemas.microsoft.com/office/powerpoint/2010/main" val="268634739"/>
      </p:ext>
    </p:extLst>
  </p:cSld>
  <p:clrMapOvr>
    <a:masterClrMapping/>
  </p:clrMapOvr>
</p:sldLayout>
</file>

<file path=ppt/slideLayouts/slideLayout160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7799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Month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2285787655"/>
      </p:ext>
    </p:extLst>
  </p:cSld>
  <p:clrMapOvr>
    <a:masterClrMapping/>
  </p:clrMapOvr>
</p:sldLayout>
</file>

<file path=ppt/slideLayouts/slideLayout16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187212816"/>
      </p:ext>
    </p:extLst>
  </p:cSld>
  <p:clrMapOvr>
    <a:masterClrMapping/>
  </p:clrMapOvr>
</p:sldLayout>
</file>

<file path=ppt/slideLayouts/slideLayout1612.xml><?xml version="1.0" encoding="utf-8"?>
<p:sldLayout xmlns:a="http://schemas.openxmlformats.org/drawingml/2006/main" xmlns:r="http://schemas.openxmlformats.org/officeDocument/2006/relationships" xmlns:p="http://schemas.openxmlformats.org/presentationml/2006/main">
  <p:cSld name="4_01 Cover Slide">
    <p:bg>
      <p:bgPr>
        <a:solidFill>
          <a:schemeClr val="tx2"/>
        </a:solidFill>
        <a:effectLst/>
      </p:bgPr>
    </p:bg>
    <p:spTree>
      <p:nvGrpSpPr>
        <p:cNvPr id="1" name="Shape 143"/>
        <p:cNvGrpSpPr/>
        <p:nvPr/>
      </p:nvGrpSpPr>
      <p:grpSpPr>
        <a:xfrm>
          <a:off x="0" y="0"/>
          <a:ext cx="0" cy="0"/>
          <a:chOff x="0" y="0"/>
          <a:chExt cx="0" cy="0"/>
        </a:xfrm>
      </p:grpSpPr>
      <p:sp>
        <p:nvSpPr>
          <p:cNvPr id="2" name="Shape 179"/>
          <p:cNvSpPr>
            <a:spLocks noChangeArrowheads="1"/>
          </p:cNvSpPr>
          <p:nvPr userDrawn="1"/>
        </p:nvSpPr>
        <p:spPr bwMode="auto">
          <a:xfrm>
            <a:off x="0" y="9525"/>
            <a:ext cx="4565650" cy="5133975"/>
          </a:xfrm>
          <a:prstGeom prst="rect">
            <a:avLst/>
          </a:prstGeom>
          <a:solidFill>
            <a:schemeClr val="tx2">
              <a:alpha val="54901"/>
            </a:schemeClr>
          </a:solidFill>
          <a:ln w="9525">
            <a:noFill/>
            <a:miter lim="800000"/>
            <a:headEnd/>
            <a:tailEnd/>
          </a:ln>
        </p:spPr>
        <p:txBody>
          <a:bodyPr lIns="0" tIns="0" rIns="0" bIns="0" anchor="ctr"/>
          <a:lstStyle/>
          <a:p>
            <a:pPr algn="ctr" defTabSz="685800"/>
            <a:endParaRPr lang="en-US" sz="1200" dirty="0">
              <a:solidFill>
                <a:srgbClr val="FFFFFF"/>
              </a:solidFill>
              <a:latin typeface="IBM Eliot Sans Regular"/>
              <a:ea typeface="IBM Eliot Sans Regular"/>
              <a:cs typeface="IBM Eliot Sans Regular"/>
            </a:endParaRPr>
          </a:p>
        </p:txBody>
      </p:sp>
    </p:spTree>
    <p:extLst>
      <p:ext uri="{BB962C8B-B14F-4D97-AF65-F5344CB8AC3E}">
        <p14:creationId xmlns:p14="http://schemas.microsoft.com/office/powerpoint/2010/main" val="2604344375"/>
      </p:ext>
    </p:extLst>
  </p:cSld>
  <p:clrMapOvr>
    <a:masterClrMapping/>
  </p:clrMapOvr>
</p:sldLayout>
</file>

<file path=ppt/slideLayouts/slideLayout1613.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1017447853"/>
      </p:ext>
    </p:extLst>
  </p:cSld>
  <p:clrMapOvr>
    <a:masterClrMapping/>
  </p:clrMapOvr>
</p:sldLayout>
</file>

<file path=ppt/slideLayouts/slideLayout1614.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
        <p:nvSpPr>
          <p:cNvPr id="72" name="Shape 72"/>
          <p:cNvSpPr>
            <a:spLocks noGrp="1"/>
          </p:cNvSpPr>
          <p:nvPr>
            <p:ph type="title"/>
          </p:nvPr>
        </p:nvSpPr>
        <p:spPr>
          <a:xfrm>
            <a:off x="228600" y="173736"/>
            <a:ext cx="4474777" cy="914401"/>
          </a:xfrm>
          <a:prstGeom prst="rect">
            <a:avLst/>
          </a:prstGeom>
        </p:spPr>
        <p:txBody>
          <a:bodyPr/>
          <a:lstStyle>
            <a:lvl1pPr>
              <a:lnSpc>
                <a:spcPct val="100000"/>
              </a:lnSpc>
              <a:defRPr sz="2000"/>
            </a:lvl1pPr>
          </a:lstStyle>
          <a:p>
            <a:r>
              <a:t>Title Text</a:t>
            </a:r>
          </a:p>
        </p:txBody>
      </p:sp>
    </p:spTree>
    <p:extLst>
      <p:ext uri="{BB962C8B-B14F-4D97-AF65-F5344CB8AC3E}">
        <p14:creationId xmlns:p14="http://schemas.microsoft.com/office/powerpoint/2010/main" val="886681786"/>
      </p:ext>
    </p:extLst>
  </p:cSld>
  <p:clrMapOvr>
    <a:masterClrMapping/>
  </p:clrMapOvr>
  <p:transition spd="med"/>
</p:sldLayout>
</file>

<file path=ppt/slideLayouts/slideLayout1615.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26474880"/>
      </p:ext>
    </p:extLst>
  </p:cSld>
  <p:clrMapOvr>
    <a:masterClrMapping/>
  </p:clrMapOvr>
  <p:transition spd="med"/>
</p:sldLayout>
</file>

<file path=ppt/slideLayouts/slideLayout1616.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65"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08388342"/>
      </p:ext>
    </p:extLst>
  </p:cSld>
  <p:clrMapOvr>
    <a:masterClrMapping/>
  </p:clrMapOvr>
  <p:transition spd="med"/>
</p:sldLayout>
</file>

<file path=ppt/slideLayouts/slideLayout1617.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75"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48676222"/>
      </p:ext>
    </p:extLst>
  </p:cSld>
  <p:clrMapOvr>
    <a:masterClrMapping/>
  </p:clrMapOvr>
  <p:transition spd="med"/>
</p:sldLayout>
</file>

<file path=ppt/slideLayouts/slideLayout1618.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85"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12050766"/>
      </p:ext>
    </p:extLst>
  </p:cSld>
  <p:clrMapOvr>
    <a:masterClrMapping/>
  </p:clrMapOvr>
  <p:transition spd="med"/>
</p:sldLayout>
</file>

<file path=ppt/slideLayouts/slideLayout1619.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96"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97" name="Footer Placeholder 2"/>
          <p:cNvSpPr txBox="1"/>
          <p:nvPr/>
        </p:nvSpPr>
        <p:spPr>
          <a:xfrm>
            <a:off x="228600" y="4848894"/>
            <a:ext cx="6400800" cy="923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83" hangingPunct="0"/>
            <a:r>
              <a:rPr sz="600" kern="0"/>
              <a:t>Group Name / DOC ID / Month XX, 2017 / © 2017 IBM Corporation</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81206500"/>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620.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106"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52898614"/>
      </p:ext>
    </p:extLst>
  </p:cSld>
  <p:clrMapOvr>
    <a:masterClrMapping/>
  </p:clrMapOvr>
  <p:transition spd="med"/>
</p:sldLayout>
</file>

<file path=ppt/slideLayouts/slideLayout1621.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19"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120"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31353074"/>
      </p:ext>
    </p:extLst>
  </p:cSld>
  <p:clrMapOvr>
    <a:masterClrMapping/>
  </p:clrMapOvr>
  <p:transition spd="med"/>
</p:sldLayout>
</file>

<file path=ppt/slideLayouts/slideLayout1622.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131"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94871249"/>
      </p:ext>
    </p:extLst>
  </p:cSld>
  <p:clrMapOvr>
    <a:masterClrMapping/>
  </p:clrMapOvr>
  <p:transition spd="med"/>
</p:sldLayout>
</file>

<file path=ppt/slideLayouts/slideLayout1623.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41"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7855159"/>
      </p:ext>
    </p:extLst>
  </p:cSld>
  <p:clrMapOvr>
    <a:masterClrMapping/>
  </p:clrMapOvr>
  <p:transition spd="med"/>
</p:sldLayout>
</file>

<file path=ppt/slideLayouts/slideLayout1624.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53"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06399033"/>
      </p:ext>
    </p:extLst>
  </p:cSld>
  <p:clrMapOvr>
    <a:masterClrMapping/>
  </p:clrMapOvr>
  <p:transition spd="med"/>
</p:sldLayout>
</file>

<file path=ppt/slideLayouts/slideLayout1625.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51263304"/>
      </p:ext>
    </p:extLst>
  </p:cSld>
  <p:clrMapOvr>
    <a:masterClrMapping/>
  </p:clrMapOvr>
  <p:transition spd="med"/>
</p:sldLayout>
</file>

<file path=ppt/slideLayouts/slideLayout1626.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1"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43438793"/>
      </p:ext>
    </p:extLst>
  </p:cSld>
  <p:clrMapOvr>
    <a:masterClrMapping/>
  </p:clrMapOvr>
  <p:transition spd="med"/>
</p:sldLayout>
</file>

<file path=ppt/slideLayouts/slideLayout1627.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76457963"/>
      </p:ext>
    </p:extLst>
  </p:cSld>
  <p:clrMapOvr>
    <a:masterClrMapping/>
  </p:clrMapOvr>
  <p:transition spd="med"/>
</p:sldLayout>
</file>

<file path=ppt/slideLayouts/slideLayout1628.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197"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80582126"/>
      </p:ext>
    </p:extLst>
  </p:cSld>
  <p:clrMapOvr>
    <a:masterClrMapping/>
  </p:clrMapOvr>
  <p:transition spd="med"/>
</p:sldLayout>
</file>

<file path=ppt/slideLayouts/slideLayout1629.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0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80667937"/>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30.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15"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98084559"/>
      </p:ext>
    </p:extLst>
  </p:cSld>
  <p:clrMapOvr>
    <a:masterClrMapping/>
  </p:clrMapOvr>
  <p:transition spd="med"/>
</p:sldLayout>
</file>

<file path=ppt/slideLayouts/slideLayout1631.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24"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20913183"/>
      </p:ext>
    </p:extLst>
  </p:cSld>
  <p:clrMapOvr>
    <a:masterClrMapping/>
  </p:clrMapOvr>
  <p:transition spd="med"/>
</p:sldLayout>
</file>

<file path=ppt/slideLayouts/slideLayout1632.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3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051561"/>
            <a:ext cx="4215008" cy="3456433"/>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22304145"/>
      </p:ext>
    </p:extLst>
  </p:cSld>
  <p:clrMapOvr>
    <a:masterClrMapping/>
  </p:clrMapOvr>
  <p:transition spd="med"/>
</p:sldLayout>
</file>

<file path=ppt/slideLayouts/slideLayout1633.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83690454"/>
      </p:ext>
    </p:extLst>
  </p:cSld>
  <p:clrMapOvr>
    <a:masterClrMapping/>
  </p:clrMapOvr>
  <p:transition spd="med"/>
</p:sldLayout>
</file>

<file path=ppt/slideLayouts/slideLayout1634.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26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71740718"/>
      </p:ext>
    </p:extLst>
  </p:cSld>
  <p:clrMapOvr>
    <a:masterClrMapping/>
  </p:clrMapOvr>
  <p:transition spd="med"/>
</p:sldLayout>
</file>

<file path=ppt/slideLayouts/slideLayout1635.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pic>
        <p:nvPicPr>
          <p:cNvPr id="276" name="Picture 6" descr="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2097" cy="526099"/>
          </a:xfrm>
          <a:prstGeom prst="rect">
            <a:avLst/>
          </a:prstGeom>
          <a:ln w="12700">
            <a:miter lim="400000"/>
          </a:ln>
        </p:spPr>
      </p:pic>
      <p:sp>
        <p:nvSpPr>
          <p:cNvPr id="2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68257826"/>
      </p:ext>
    </p:extLst>
  </p:cSld>
  <p:clrMapOvr>
    <a:masterClrMapping/>
  </p:clrMapOvr>
  <p:transition spd="med"/>
</p:sldLayout>
</file>

<file path=ppt/slideLayouts/slideLayout1636.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27001"/>
            <a:ext cx="4114800" cy="4493753"/>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88700514"/>
      </p:ext>
    </p:extLst>
  </p:cSld>
  <p:clrMapOvr>
    <a:masterClrMapping/>
  </p:clrMapOvr>
  <p:transition spd="med"/>
</p:sldLayout>
</file>

<file path=ppt/slideLayouts/slideLayout1637.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30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64846745"/>
      </p:ext>
    </p:extLst>
  </p:cSld>
  <p:clrMapOvr>
    <a:masterClrMapping/>
  </p:clrMapOvr>
  <p:transition spd="med"/>
</p:sldLayout>
</file>

<file path=ppt/slideLayouts/slideLayout1638.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58738365"/>
      </p:ext>
    </p:extLst>
  </p:cSld>
  <p:clrMapOvr>
    <a:masterClrMapping/>
  </p:clrMapOvr>
  <p:transition spd="med"/>
</p:sldLayout>
</file>

<file path=ppt/slideLayouts/slideLayout1639.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3073907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1640.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73127351"/>
      </p:ext>
    </p:extLst>
  </p:cSld>
  <p:clrMapOvr>
    <a:masterClrMapping/>
  </p:clrMapOvr>
  <p:transition spd="med"/>
</p:sldLayout>
</file>

<file path=ppt/slideLayouts/slideLayout1641.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60068059"/>
      </p:ext>
    </p:extLst>
  </p:cSld>
  <p:clrMapOvr>
    <a:masterClrMapping/>
  </p:clrMapOvr>
  <p:transition spd="med"/>
</p:sldLayout>
</file>

<file path=ppt/slideLayouts/slideLayout1642.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347"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02793014"/>
      </p:ext>
    </p:extLst>
  </p:cSld>
  <p:clrMapOvr>
    <a:masterClrMapping/>
  </p:clrMapOvr>
  <p:transition spd="med"/>
</p:sldLayout>
</file>

<file path=ppt/slideLayouts/slideLayout1643.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357" name="Body Level One…"/>
          <p:cNvSpPr txBox="1">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55942494"/>
      </p:ext>
    </p:extLst>
  </p:cSld>
  <p:clrMapOvr>
    <a:masterClrMapping/>
  </p:clrMapOvr>
  <p:transition spd="med"/>
</p:sldLayout>
</file>

<file path=ppt/slideLayouts/slideLayout1644.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67"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95338487"/>
      </p:ext>
    </p:extLst>
  </p:cSld>
  <p:clrMapOvr>
    <a:masterClrMapping/>
  </p:clrMapOvr>
  <p:transition spd="med"/>
</p:sldLayout>
</file>

<file path=ppt/slideLayouts/slideLayout1645.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378"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43818897"/>
      </p:ext>
    </p:extLst>
  </p:cSld>
  <p:clrMapOvr>
    <a:masterClrMapping/>
  </p:clrMapOvr>
  <p:transition spd="med"/>
</p:sldLayout>
</file>

<file path=ppt/slideLayouts/slideLayout1646.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87"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56606653"/>
      </p:ext>
    </p:extLst>
  </p:cSld>
  <p:clrMapOvr>
    <a:masterClrMapping/>
  </p:clrMapOvr>
  <p:transition spd="med"/>
</p:sldLayout>
</file>

<file path=ppt/slideLayouts/slideLayout1647.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401"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16951332"/>
      </p:ext>
    </p:extLst>
  </p:cSld>
  <p:clrMapOvr>
    <a:masterClrMapping/>
  </p:clrMapOvr>
  <p:transition spd="med"/>
</p:sldLayout>
</file>

<file path=ppt/slideLayouts/slideLayout1648.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412"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00709166"/>
      </p:ext>
    </p:extLst>
  </p:cSld>
  <p:clrMapOvr>
    <a:masterClrMapping/>
  </p:clrMapOvr>
  <p:transition spd="med"/>
</p:sldLayout>
</file>

<file path=ppt/slideLayouts/slideLayout1649.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2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88868710"/>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650.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rgbClr val="000E5E"/>
        </a:solidFill>
        <a:effectLst/>
      </p:bgPr>
    </p:bg>
    <p:spTree>
      <p:nvGrpSpPr>
        <p:cNvPr id="1" name=""/>
        <p:cNvGrpSpPr/>
        <p:nvPr/>
      </p:nvGrpSpPr>
      <p:grpSpPr>
        <a:xfrm>
          <a:off x="0" y="0"/>
          <a:ext cx="0" cy="0"/>
          <a:chOff x="0" y="0"/>
          <a:chExt cx="0" cy="0"/>
        </a:xfrm>
      </p:grpSpPr>
      <p:sp>
        <p:nvSpPr>
          <p:cNvPr id="432"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433"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34"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35"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54279058"/>
      </p:ext>
    </p:extLst>
  </p:cSld>
  <p:clrMapOvr>
    <a:masterClrMapping/>
  </p:clrMapOvr>
  <p:transition spd="med"/>
</p:sldLayout>
</file>

<file path=ppt/slideLayouts/slideLayout1651.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72714822"/>
      </p:ext>
    </p:extLst>
  </p:cSld>
  <p:clrMapOvr>
    <a:masterClrMapping/>
  </p:clrMapOvr>
  <p:transition spd="med"/>
</p:sldLayout>
</file>

<file path=ppt/slideLayouts/slideLayout1652.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86499548"/>
      </p:ext>
    </p:extLst>
  </p:cSld>
  <p:clrMapOvr>
    <a:masterClrMapping/>
  </p:clrMapOvr>
  <p:transition spd="med"/>
</p:sldLayout>
</file>

<file path=ppt/slideLayouts/slideLayout1653.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39700"/>
            <a:ext cx="4114800" cy="381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94023498"/>
      </p:ext>
    </p:extLst>
  </p:cSld>
  <p:clrMapOvr>
    <a:masterClrMapping/>
  </p:clrMapOvr>
  <p:transition spd="med"/>
</p:sldLayout>
</file>

<file path=ppt/slideLayouts/slideLayout1654.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17173419"/>
      </p:ext>
    </p:extLst>
  </p:cSld>
  <p:clrMapOvr>
    <a:masterClrMapping/>
  </p:clrMapOvr>
  <p:transition spd="med"/>
</p:sldLayout>
</file>

<file path=ppt/slideLayouts/slideLayout1655.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7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56020870"/>
      </p:ext>
    </p:extLst>
  </p:cSld>
  <p:clrMapOvr>
    <a:masterClrMapping/>
  </p:clrMapOvr>
  <p:transition spd="med"/>
</p:sldLayout>
</file>

<file path=ppt/slideLayouts/slideLayout1656.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87"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26755644"/>
      </p:ext>
    </p:extLst>
  </p:cSld>
  <p:clrMapOvr>
    <a:masterClrMapping/>
  </p:clrMapOvr>
  <p:transition spd="med"/>
</p:sldLayout>
</file>

<file path=ppt/slideLayouts/slideLayout1657.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9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28647948"/>
      </p:ext>
    </p:extLst>
  </p:cSld>
  <p:clrMapOvr>
    <a:masterClrMapping/>
  </p:clrMapOvr>
  <p:transition spd="med"/>
</p:sldLayout>
</file>

<file path=ppt/slideLayouts/slideLayout1658.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0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90668610"/>
      </p:ext>
    </p:extLst>
  </p:cSld>
  <p:clrMapOvr>
    <a:masterClrMapping/>
  </p:clrMapOvr>
  <p:transition spd="med"/>
</p:sldLayout>
</file>

<file path=ppt/slideLayouts/slideLayout1659.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1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42438152"/>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660.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96322090"/>
      </p:ext>
    </p:extLst>
  </p:cSld>
  <p:clrMapOvr>
    <a:masterClrMapping/>
  </p:clrMapOvr>
  <p:transition spd="med"/>
</p:sldLayout>
</file>

<file path=ppt/slideLayouts/slideLayout1661.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48227873"/>
      </p:ext>
    </p:extLst>
  </p:cSld>
  <p:clrMapOvr>
    <a:masterClrMapping/>
  </p:clrMapOvr>
  <p:transition spd="med"/>
</p:sldLayout>
</file>

<file path=ppt/slideLayouts/slideLayout1662.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37929865"/>
      </p:ext>
    </p:extLst>
  </p:cSld>
  <p:clrMapOvr>
    <a:masterClrMapping/>
  </p:clrMapOvr>
  <p:transition spd="med"/>
</p:sldLayout>
</file>

<file path=ppt/slideLayouts/slideLayout1663.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5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70976234"/>
      </p:ext>
    </p:extLst>
  </p:cSld>
  <p:clrMapOvr>
    <a:masterClrMapping/>
  </p:clrMapOvr>
  <p:transition spd="med"/>
</p:sldLayout>
</file>

<file path=ppt/slideLayouts/slideLayout1664.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2097" cy="526099"/>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5936"/>
      </p:ext>
    </p:extLst>
  </p:cSld>
  <p:clrMapOvr>
    <a:masterClrMapping/>
  </p:clrMapOvr>
  <p:transition spd="med"/>
</p:sldLayout>
</file>

<file path=ppt/slideLayouts/slideLayout1665.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56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16757599"/>
      </p:ext>
    </p:extLst>
  </p:cSld>
  <p:clrMapOvr>
    <a:masterClrMapping/>
  </p:clrMapOvr>
  <p:transition spd="med"/>
</p:sldLayout>
</file>

<file path=ppt/slideLayouts/slideLayout1666.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9860230"/>
      </p:ext>
    </p:extLst>
  </p:cSld>
  <p:clrMapOvr>
    <a:masterClrMapping/>
  </p:clrMapOvr>
  <p:transition spd="med"/>
</p:sldLayout>
</file>

<file path=ppt/slideLayouts/slideLayout1667.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8224170"/>
      </p:ext>
    </p:extLst>
  </p:cSld>
  <p:clrMapOvr>
    <a:masterClrMapping/>
  </p:clrMapOvr>
  <p:transition spd="med"/>
</p:sldLayout>
</file>

<file path=ppt/slideLayouts/slideLayout1668.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9165972"/>
      </p:ext>
    </p:extLst>
  </p:cSld>
  <p:clrMapOvr>
    <a:masterClrMapping/>
  </p:clrMapOvr>
  <p:transition spd="med"/>
</p:sldLayout>
</file>

<file path=ppt/slideLayouts/slideLayout1669.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7547964"/>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1670.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42105902"/>
      </p:ext>
    </p:extLst>
  </p:cSld>
  <p:clrMapOvr>
    <a:masterClrMapping/>
  </p:clrMapOvr>
  <p:transition spd="med"/>
</p:sldLayout>
</file>

<file path=ppt/slideLayouts/slideLayout1671.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99489090"/>
      </p:ext>
    </p:extLst>
  </p:cSld>
  <p:clrMapOvr>
    <a:masterClrMapping/>
  </p:clrMapOvr>
  <p:transition spd="med"/>
</p:sldLayout>
</file>

<file path=ppt/slideLayouts/slideLayout1672.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347979"/>
            <a:ext cx="4114800" cy="432805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35554590"/>
      </p:ext>
    </p:extLst>
  </p:cSld>
  <p:clrMapOvr>
    <a:masterClrMapping/>
  </p:clrMapOvr>
  <p:transition spd="med"/>
</p:sldLayout>
</file>

<file path=ppt/slideLayouts/slideLayout1673.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96255206"/>
      </p:ext>
    </p:extLst>
  </p:cSld>
  <p:clrMapOvr>
    <a:masterClrMapping/>
  </p:clrMapOvr>
  <p:transition spd="med"/>
</p:sldLayout>
</file>

<file path=ppt/slideLayouts/slideLayout1674.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35365483"/>
      </p:ext>
    </p:extLst>
  </p:cSld>
  <p:clrMapOvr>
    <a:masterClrMapping/>
  </p:clrMapOvr>
  <p:transition spd="med"/>
</p:sldLayout>
</file>

<file path=ppt/slideLayouts/slideLayout1675.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72027177"/>
      </p:ext>
    </p:extLst>
  </p:cSld>
  <p:clrMapOvr>
    <a:masterClrMapping/>
  </p:clrMapOvr>
  <p:transition spd="med"/>
</p:sldLayout>
</file>

<file path=ppt/slideLayouts/slideLayout1676.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29039065"/>
      </p:ext>
    </p:extLst>
  </p:cSld>
  <p:clrMapOvr>
    <a:masterClrMapping/>
  </p:clrMapOvr>
  <p:transition spd="med"/>
</p:sldLayout>
</file>

<file path=ppt/slideLayouts/slideLayout1677.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70917245"/>
      </p:ext>
    </p:extLst>
  </p:cSld>
  <p:clrMapOvr>
    <a:masterClrMapping/>
  </p:clrMapOvr>
  <p:transition spd="med"/>
</p:sldLayout>
</file>

<file path=ppt/slideLayouts/slideLayout1678.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86784802"/>
      </p:ext>
    </p:extLst>
  </p:cSld>
  <p:clrMapOvr>
    <a:masterClrMapping/>
  </p:clrMapOvr>
  <p:transition spd="med"/>
</p:sldLayout>
</file>

<file path=ppt/slideLayouts/slideLayout1679.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10482450"/>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1680.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111286"/>
            <a:ext cx="4114800" cy="350144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72470449"/>
      </p:ext>
    </p:extLst>
  </p:cSld>
  <p:clrMapOvr>
    <a:masterClrMapping/>
  </p:clrMapOvr>
  <p:transition spd="med"/>
</p:sldLayout>
</file>

<file path=ppt/slideLayouts/slideLayout1681.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59564340"/>
      </p:ext>
    </p:extLst>
  </p:cSld>
  <p:clrMapOvr>
    <a:masterClrMapping/>
  </p:clrMapOvr>
  <p:transition spd="med"/>
</p:sldLayout>
</file>

<file path=ppt/slideLayouts/slideLayout1682.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45382356"/>
      </p:ext>
    </p:extLst>
  </p:cSld>
  <p:clrMapOvr>
    <a:masterClrMapping/>
  </p:clrMapOvr>
  <p:transition spd="med"/>
</p:sldLayout>
</file>

<file path=ppt/slideLayouts/slideLayout1683.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228600" y="139700"/>
            <a:ext cx="4114800" cy="381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31374748"/>
      </p:ext>
    </p:extLst>
  </p:cSld>
  <p:clrMapOvr>
    <a:masterClrMapping/>
  </p:clrMapOvr>
  <p:transition spd="med"/>
</p:sldLayout>
</file>

<file path=ppt/slideLayouts/slideLayout1684.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182879"/>
            <a:ext cx="4114800" cy="3000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08" y="4854832"/>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48553290"/>
      </p:ext>
    </p:extLst>
  </p:cSld>
  <p:clrMapOvr>
    <a:masterClrMapping/>
  </p:clrMapOvr>
  <p:transition spd="med"/>
</p:sldLayout>
</file>

<file path=ppt/slideLayouts/slideLayout1685.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92262515"/>
      </p:ext>
    </p:extLst>
  </p:cSld>
  <p:clrMapOvr>
    <a:masterClrMapping/>
  </p:clrMapOvr>
  <p:transition spd="med"/>
</p:sldLayout>
</file>

<file path=ppt/slideLayouts/slideLayout1686.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52425291"/>
      </p:ext>
    </p:extLst>
  </p:cSld>
  <p:clrMapOvr>
    <a:masterClrMapping/>
  </p:clrMapOvr>
  <p:transition spd="med"/>
</p:sldLayout>
</file>

<file path=ppt/slideLayouts/slideLayout1687.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88270852"/>
      </p:ext>
    </p:extLst>
  </p:cSld>
  <p:clrMapOvr>
    <a:masterClrMapping/>
  </p:clrMapOvr>
  <p:transition spd="med"/>
</p:sldLayout>
</file>

<file path=ppt/slideLayouts/slideLayout1688.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36436757"/>
      </p:ext>
    </p:extLst>
  </p:cSld>
  <p:clrMapOvr>
    <a:masterClrMapping/>
  </p:clrMapOvr>
  <p:transition spd="med"/>
</p:sldLayout>
</file>

<file path=ppt/slideLayouts/slideLayout1689.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85818341"/>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cSld>
  <p:clrMapOvr>
    <a:masterClrMapping/>
  </p:clrMapOvr>
</p:sldLayout>
</file>

<file path=ppt/slideLayouts/slideLayout1690.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32439094"/>
      </p:ext>
    </p:extLst>
  </p:cSld>
  <p:clrMapOvr>
    <a:masterClrMapping/>
  </p:clrMapOvr>
  <p:transition spd="med"/>
</p:sldLayout>
</file>

<file path=ppt/slideLayouts/slideLayout1691.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41195202"/>
      </p:ext>
    </p:extLst>
  </p:cSld>
  <p:clrMapOvr>
    <a:masterClrMapping/>
  </p:clrMapOvr>
  <p:transition spd="med"/>
</p:sldLayout>
</file>

<file path=ppt/slideLayouts/slideLayout1692.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98932893"/>
      </p:ext>
    </p:extLst>
  </p:cSld>
  <p:clrMapOvr>
    <a:masterClrMapping/>
  </p:clrMapOvr>
  <p:transition spd="med"/>
</p:sldLayout>
</file>

<file path=ppt/slideLayouts/slideLayout1693.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4418656"/>
      </p:ext>
    </p:extLst>
  </p:cSld>
  <p:clrMapOvr>
    <a:masterClrMapping/>
  </p:clrMapOvr>
  <p:transition spd="med"/>
</p:sldLayout>
</file>

<file path=ppt/slideLayouts/slideLayout1694.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71907458"/>
      </p:ext>
    </p:extLst>
  </p:cSld>
  <p:clrMapOvr>
    <a:masterClrMapping/>
  </p:clrMapOvr>
  <p:transition spd="med"/>
</p:sldLayout>
</file>

<file path=ppt/slideLayouts/slideLayout1695.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1" y="4705351"/>
            <a:ext cx="521591" cy="211455"/>
          </a:xfrm>
          <a:prstGeom prst="rect">
            <a:avLst/>
          </a:prstGeom>
          <a:ln w="12700">
            <a:miter lim="400000"/>
          </a:ln>
        </p:spPr>
      </p:pic>
      <p:pic>
        <p:nvPicPr>
          <p:cNvPr id="848" name="Picture 5" descr="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849"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06736045"/>
      </p:ext>
    </p:extLst>
  </p:cSld>
  <p:clrMapOvr>
    <a:masterClrMapping/>
  </p:clrMapOvr>
  <p:transition spd="med"/>
</p:sldLayout>
</file>

<file path=ppt/slideLayouts/slideLayout1696.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6165368"/>
      </p:ext>
    </p:extLst>
  </p:cSld>
  <p:clrMapOvr>
    <a:masterClrMapping/>
  </p:clrMapOvr>
  <p:transition spd="med"/>
</p:sldLayout>
</file>

<file path=ppt/slideLayouts/slideLayout1697.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83938403"/>
      </p:ext>
    </p:extLst>
  </p:cSld>
  <p:clrMapOvr>
    <a:masterClrMapping/>
  </p:clrMapOvr>
  <p:transition spd="med"/>
</p:sldLayout>
</file>

<file path=ppt/slideLayouts/slideLayout1698.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75"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11694986"/>
      </p:ext>
    </p:extLst>
  </p:cSld>
  <p:clrMapOvr>
    <a:masterClrMapping/>
  </p:clrMapOvr>
  <p:transition spd="med"/>
</p:sldLayout>
</file>

<file path=ppt/slideLayouts/slideLayout1699.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4031790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4"/>
          <p:cNvSpPr>
            <a:spLocks noGrp="1"/>
          </p:cNvSpPr>
          <p:nvPr>
            <p:ph type="title"/>
          </p:nvPr>
        </p:nvSpPr>
        <p:spPr>
          <a:xfrm>
            <a:off x="399131" y="160717"/>
            <a:ext cx="7101947" cy="422672"/>
          </a:xfrm>
          <a:prstGeom prst="rect">
            <a:avLst/>
          </a:prstGeom>
        </p:spPr>
        <p:txBody>
          <a:bodyPr/>
          <a:lstStyle>
            <a:lvl1pPr algn="l">
              <a:defRPr sz="2000" b="1">
                <a:latin typeface="Arial" pitchFamily="34" charset="0"/>
                <a:cs typeface="Arial" pitchFamily="34" charset="0"/>
              </a:defRPr>
            </a:lvl1pPr>
          </a:lstStyle>
          <a:p>
            <a:pPr lvl="0"/>
            <a:r>
              <a:rPr lang="en-US"/>
              <a:t>Click to edit Master title style</a:t>
            </a:r>
            <a:endParaRPr lang="en-US" dirty="0"/>
          </a:p>
        </p:txBody>
      </p:sp>
      <p:sp>
        <p:nvSpPr>
          <p:cNvPr id="8" name="Text Placeholder 7"/>
          <p:cNvSpPr>
            <a:spLocks noGrp="1"/>
          </p:cNvSpPr>
          <p:nvPr>
            <p:ph type="body" sz="quarter" idx="10"/>
          </p:nvPr>
        </p:nvSpPr>
        <p:spPr>
          <a:xfrm>
            <a:off x="398463" y="803674"/>
            <a:ext cx="4073784" cy="4052888"/>
          </a:xfrm>
          <a:prstGeom prst="rect">
            <a:avLst/>
          </a:prstGeom>
        </p:spPr>
        <p:txBody>
          <a:bodyPr/>
          <a:lstStyle>
            <a:lvl1pPr marL="199319" indent="-199319" algn="l" rtl="0" eaLnBrk="1" fontAlgn="base" hangingPunct="1">
              <a:spcBef>
                <a:spcPct val="20000"/>
              </a:spcBef>
              <a:spcAft>
                <a:spcPct val="0"/>
              </a:spcAft>
              <a:buClr>
                <a:srgbClr val="73C167"/>
              </a:buClr>
              <a:buNone/>
              <a:defRPr lang="en-US" sz="1700" kern="1200" dirty="0" smtClean="0">
                <a:solidFill>
                  <a:schemeClr val="tx1"/>
                </a:solidFill>
                <a:latin typeface="Arial" pitchFamily="34" charset="0"/>
                <a:ea typeface="ＭＳ Ｐゴシック" pitchFamily="-65" charset="-128"/>
                <a:cs typeface="Arial" pitchFamily="34" charset="0"/>
              </a:defRPr>
            </a:lvl1pPr>
            <a:lvl2pPr marL="403400" indent="-204079"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2pPr>
            <a:lvl3pPr marL="602722" indent="-199319"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3pPr>
            <a:lvl4pPr marL="800850" indent="-198132"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4pPr>
            <a:lvl5pPr marL="1006118" indent="-205269" algn="l" rtl="0" eaLnBrk="1" fontAlgn="base" hangingPunct="1">
              <a:spcBef>
                <a:spcPct val="20000"/>
              </a:spcBef>
              <a:spcAft>
                <a:spcPct val="0"/>
              </a:spcAft>
              <a:buClr>
                <a:srgbClr val="73C167"/>
              </a:buClr>
              <a:tabLst/>
              <a:defRPr lang="en-US" sz="1700" kern="1200" dirty="0">
                <a:solidFill>
                  <a:schemeClr val="tx1"/>
                </a:solidFill>
                <a:latin typeface="Arial" pitchFamily="34" charset="0"/>
                <a:ea typeface="ＭＳ Ｐゴシック" pitchFamily="-65" charset="-128"/>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4613578" y="803674"/>
            <a:ext cx="4181301" cy="4052888"/>
          </a:xfrm>
          <a:prstGeom prst="rect">
            <a:avLst/>
          </a:prstGeom>
        </p:spPr>
        <p:txBody>
          <a:bodyPr/>
          <a:lstStyle>
            <a:lvl1pPr marL="199319" indent="-199319" algn="l" rtl="0" eaLnBrk="1" fontAlgn="base" hangingPunct="1">
              <a:spcBef>
                <a:spcPct val="20000"/>
              </a:spcBef>
              <a:spcAft>
                <a:spcPct val="0"/>
              </a:spcAft>
              <a:buClr>
                <a:srgbClr val="73C167"/>
              </a:buClr>
              <a:buFont typeface="Arial" charset="0"/>
              <a:buNone/>
              <a:defRPr lang="en-US" sz="1700" kern="1200" dirty="0" smtClean="0">
                <a:solidFill>
                  <a:schemeClr val="tx1"/>
                </a:solidFill>
                <a:latin typeface="Arial" pitchFamily="34" charset="0"/>
                <a:ea typeface="ＭＳ Ｐゴシック" pitchFamily="-65" charset="-128"/>
                <a:cs typeface="Arial" pitchFamily="34" charset="0"/>
              </a:defRPr>
            </a:lvl1pPr>
            <a:lvl2pPr marL="403400" indent="-204079"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2pPr>
            <a:lvl3pPr marL="602722" indent="-199319"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3pPr>
            <a:lvl4pPr marL="800850" indent="-198132"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4pPr>
            <a:lvl5pPr marL="1006118" indent="-205269" algn="l" rtl="0" eaLnBrk="1" fontAlgn="base" hangingPunct="1">
              <a:spcBef>
                <a:spcPct val="20000"/>
              </a:spcBef>
              <a:spcAft>
                <a:spcPct val="0"/>
              </a:spcAft>
              <a:buClr>
                <a:srgbClr val="73C167"/>
              </a:buClr>
              <a:buFont typeface="Arial" charset="0"/>
              <a:defRPr lang="en-US" sz="1700" kern="1200" dirty="0">
                <a:solidFill>
                  <a:schemeClr val="tx1"/>
                </a:solidFill>
                <a:latin typeface="Arial" pitchFamily="34" charset="0"/>
                <a:ea typeface="ＭＳ Ｐゴシック" pitchFamily="-65" charset="-128"/>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76728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700.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14106647"/>
      </p:ext>
    </p:extLst>
  </p:cSld>
  <p:clrMapOvr>
    <a:masterClrMapping/>
  </p:clrMapOvr>
  <p:transition spd="med"/>
</p:sldLayout>
</file>

<file path=ppt/slideLayouts/slideLayout1701.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72694893"/>
      </p:ext>
    </p:extLst>
  </p:cSld>
  <p:clrMapOvr>
    <a:masterClrMapping/>
  </p:clrMapOvr>
  <p:transition spd="med"/>
</p:sldLayout>
</file>

<file path=ppt/slideLayouts/slideLayout1702.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342901"/>
            <a:ext cx="4114800" cy="4328051"/>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93325171"/>
      </p:ext>
    </p:extLst>
  </p:cSld>
  <p:clrMapOvr>
    <a:masterClrMapping/>
  </p:clrMapOvr>
  <p:transition spd="med"/>
</p:sldLayout>
</file>

<file path=ppt/slideLayouts/slideLayout1703.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38521790"/>
      </p:ext>
    </p:extLst>
  </p:cSld>
  <p:clrMapOvr>
    <a:masterClrMapping/>
  </p:clrMapOvr>
  <p:transition spd="med"/>
</p:sldLayout>
</file>

<file path=ppt/slideLayouts/slideLayout1704.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06809395"/>
      </p:ext>
    </p:extLst>
  </p:cSld>
  <p:clrMapOvr>
    <a:masterClrMapping/>
  </p:clrMapOvr>
  <p:transition spd="med"/>
</p:sldLayout>
</file>

<file path=ppt/slideLayouts/slideLayout1705.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53277589"/>
      </p:ext>
    </p:extLst>
  </p:cSld>
  <p:clrMapOvr>
    <a:masterClrMapping/>
  </p:clrMapOvr>
  <p:transition spd="med"/>
</p:sldLayout>
</file>

<file path=ppt/slideLayouts/slideLayout1706.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93535108"/>
      </p:ext>
    </p:extLst>
  </p:cSld>
  <p:clrMapOvr>
    <a:masterClrMapping/>
  </p:clrMapOvr>
  <p:transition spd="med"/>
</p:sldLayout>
</file>

<file path=ppt/slideLayouts/slideLayout1707.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097280"/>
            <a:ext cx="4114800" cy="3585846"/>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88571289"/>
      </p:ext>
    </p:extLst>
  </p:cSld>
  <p:clrMapOvr>
    <a:masterClrMapping/>
  </p:clrMapOvr>
  <p:transition spd="med"/>
</p:sldLayout>
</file>

<file path=ppt/slideLayouts/slideLayout1708.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097278"/>
            <a:ext cx="1828800" cy="3585848"/>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3151172"/>
      </p:ext>
    </p:extLst>
  </p:cSld>
  <p:clrMapOvr>
    <a:masterClrMapping/>
  </p:clrMapOvr>
  <p:transition spd="med"/>
</p:sldLayout>
</file>

<file path=ppt/slideLayouts/slideLayout1709.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33004646"/>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10.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71645438"/>
      </p:ext>
    </p:extLst>
  </p:cSld>
  <p:clrMapOvr>
    <a:masterClrMapping/>
  </p:clrMapOvr>
  <p:transition spd="med"/>
</p:sldLayout>
</file>

<file path=ppt/slideLayouts/slideLayout1711.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72479919"/>
      </p:ext>
    </p:extLst>
  </p:cSld>
  <p:clrMapOvr>
    <a:masterClrMapping/>
  </p:clrMapOvr>
  <p:transition spd="med"/>
</p:sldLayout>
</file>

<file path=ppt/slideLayouts/slideLayout1712.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33844254"/>
      </p:ext>
    </p:extLst>
  </p:cSld>
  <p:clrMapOvr>
    <a:masterClrMapping/>
  </p:clrMapOvr>
  <p:transition spd="med"/>
</p:sldLayout>
</file>

<file path=ppt/slideLayouts/slideLayout1713.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228600" y="127000"/>
            <a:ext cx="4114800" cy="381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69949397"/>
      </p:ext>
    </p:extLst>
  </p:cSld>
  <p:clrMapOvr>
    <a:masterClrMapping/>
  </p:clrMapOvr>
  <p:transition spd="med"/>
</p:sldLayout>
</file>

<file path=ppt/slideLayouts/slideLayout1714.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23829778"/>
      </p:ext>
    </p:extLst>
  </p:cSld>
  <p:clrMapOvr>
    <a:masterClrMapping/>
  </p:clrMapOvr>
  <p:transition spd="med"/>
</p:sldLayout>
</file>

<file path=ppt/slideLayouts/slideLayout1715.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37638019"/>
      </p:ext>
    </p:extLst>
  </p:cSld>
  <p:clrMapOvr>
    <a:masterClrMapping/>
  </p:clrMapOvr>
  <p:transition spd="med"/>
</p:sldLayout>
</file>

<file path=ppt/slideLayouts/slideLayout1716.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30486542"/>
      </p:ext>
    </p:extLst>
  </p:cSld>
  <p:clrMapOvr>
    <a:masterClrMapping/>
  </p:clrMapOvr>
  <p:transition spd="med"/>
</p:sldLayout>
</file>

<file path=ppt/slideLayouts/slideLayout1717.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31057663"/>
      </p:ext>
    </p:extLst>
  </p:cSld>
  <p:clrMapOvr>
    <a:masterClrMapping/>
  </p:clrMapOvr>
  <p:transition spd="med"/>
</p:sldLayout>
</file>

<file path=ppt/slideLayouts/slideLayout1718.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0" y="1173019"/>
            <a:ext cx="2258861" cy="1171617"/>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4572000" y="667491"/>
            <a:ext cx="2284260" cy="1262323"/>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6859982" y="-2"/>
            <a:ext cx="2282505" cy="2346040"/>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4572001" y="2257881"/>
            <a:ext cx="2282503" cy="1171616"/>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6867201" y="3205788"/>
            <a:ext cx="1227810" cy="12879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2305919" y="2571750"/>
            <a:ext cx="1652511" cy="1733388"/>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55505992"/>
      </p:ext>
    </p:extLst>
  </p:cSld>
  <p:clrMapOvr>
    <a:masterClrMapping/>
  </p:clrMapOvr>
  <p:transition spd="med"/>
</p:sldLayout>
</file>

<file path=ppt/slideLayouts/slideLayout1719.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03162585"/>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720.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7041529"/>
      </p:ext>
    </p:extLst>
  </p:cSld>
  <p:clrMapOvr>
    <a:masterClrMapping/>
  </p:clrMapOvr>
  <p:transition spd="med"/>
</p:sldLayout>
</file>

<file path=ppt/slideLayouts/slideLayout1721.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01789636"/>
      </p:ext>
    </p:extLst>
  </p:cSld>
  <p:clrMapOvr>
    <a:masterClrMapping/>
  </p:clrMapOvr>
  <p:transition spd="med"/>
</p:sldLayout>
</file>

<file path=ppt/slideLayouts/slideLayout1722.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2302145"/>
      </p:ext>
    </p:extLst>
  </p:cSld>
  <p:clrMapOvr>
    <a:masterClrMapping/>
  </p:clrMapOvr>
  <p:transition spd="med"/>
</p:sldLayout>
</file>

<file path=ppt/slideLayouts/slideLayout1723.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32508856"/>
      </p:ext>
    </p:extLst>
  </p:cSld>
  <p:clrMapOvr>
    <a:masterClrMapping/>
  </p:clrMapOvr>
  <p:transition spd="med"/>
</p:sldLayout>
</file>

<file path=ppt/slideLayouts/slideLayout1724.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43906399"/>
      </p:ext>
    </p:extLst>
  </p:cSld>
  <p:clrMapOvr>
    <a:masterClrMapping/>
  </p:clrMapOvr>
  <p:transition spd="med"/>
</p:sldLayout>
</file>

<file path=ppt/slideLayouts/slideLayout1725.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33430678"/>
      </p:ext>
    </p:extLst>
  </p:cSld>
  <p:clrMapOvr>
    <a:masterClrMapping/>
  </p:clrMapOvr>
  <p:transition spd="med"/>
</p:sldLayout>
</file>

<file path=ppt/slideLayouts/slideLayout1726.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7" y="2571750"/>
            <a:ext cx="2286002"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2571753"/>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74540146"/>
      </p:ext>
    </p:extLst>
  </p:cSld>
  <p:clrMapOvr>
    <a:masterClrMapping/>
  </p:clrMapOvr>
  <p:transition spd="med"/>
</p:sldLayout>
</file>

<file path=ppt/slideLayouts/slideLayout1727.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2" y="-3"/>
            <a:ext cx="9144004" cy="5143505"/>
          </a:xfrm>
          <a:prstGeom prst="rect">
            <a:avLst/>
          </a:prstGeom>
          <a:ln w="12700">
            <a:miter lim="400000"/>
          </a:ln>
        </p:spPr>
      </p:pic>
      <p:sp>
        <p:nvSpPr>
          <p:cNvPr id="1165" name="Title Text"/>
          <p:cNvSpPr txBox="1">
            <a:spLocks noGrp="1"/>
          </p:cNvSpPr>
          <p:nvPr>
            <p:ph type="title"/>
          </p:nvPr>
        </p:nvSpPr>
        <p:spPr>
          <a:xfrm>
            <a:off x="0" y="185983"/>
            <a:ext cx="9144000" cy="405690"/>
          </a:xfrm>
          <a:prstGeom prst="rect">
            <a:avLst/>
          </a:prstGeom>
        </p:spPr>
        <p:txBody>
          <a:bodyPr lIns="45718" tIns="45718" rIns="45718" bIns="45718" anchor="ctr"/>
          <a:lstStyle>
            <a:lvl1pPr algn="ctr" defTabSz="685783">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7304166"/>
      </p:ext>
    </p:extLst>
  </p:cSld>
  <p:clrMapOvr>
    <a:masterClrMapping/>
  </p:clrMapOvr>
  <p:transition spd="med"/>
</p:sldLayout>
</file>

<file path=ppt/slideLayouts/slideLayout1728.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a:srcRect t="7783" b="7783"/>
          <a:stretch>
            <a:fillRect/>
          </a:stretch>
        </p:blipFill>
        <p:spPr>
          <a:xfrm>
            <a:off x="0" y="-3"/>
            <a:ext cx="9137650" cy="5143505"/>
          </a:xfrm>
          <a:prstGeom prst="rect">
            <a:avLst/>
          </a:prstGeom>
          <a:ln w="12700">
            <a:miter lim="400000"/>
          </a:ln>
        </p:spPr>
      </p:pic>
      <p:sp>
        <p:nvSpPr>
          <p:cNvPr id="1174"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75"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0" cy="179018"/>
          </a:xfrm>
          <a:prstGeom prst="rect">
            <a:avLst/>
          </a:prstGeom>
          <a:ln w="12700">
            <a:miter lim="400000"/>
          </a:ln>
        </p:spPr>
      </p:pic>
      <p:pic>
        <p:nvPicPr>
          <p:cNvPr id="1176"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1" y="4705351"/>
            <a:ext cx="521591" cy="211455"/>
          </a:xfrm>
          <a:prstGeom prst="rect">
            <a:avLst/>
          </a:prstGeom>
          <a:ln w="12700">
            <a:miter lim="400000"/>
          </a:ln>
        </p:spPr>
      </p:pic>
      <p:sp>
        <p:nvSpPr>
          <p:cNvPr id="117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995029"/>
      </p:ext>
    </p:extLst>
  </p:cSld>
  <p:clrMapOvr>
    <a:masterClrMapping/>
  </p:clrMapOvr>
  <p:transition spd="med"/>
</p:sldLayout>
</file>

<file path=ppt/slideLayouts/slideLayout1729.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5818942"/>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a:srcRect t="7783" b="7783"/>
          <a:stretch>
            <a:fillRect/>
          </a:stretch>
        </p:blipFill>
        <p:spPr>
          <a:xfrm>
            <a:off x="0" y="-4"/>
            <a:ext cx="9137650" cy="5143506"/>
          </a:xfrm>
          <a:prstGeom prst="rect">
            <a:avLst/>
          </a:prstGeom>
          <a:ln w="12700">
            <a:miter lim="400000"/>
          </a:ln>
        </p:spPr>
      </p:pic>
      <p:sp>
        <p:nvSpPr>
          <p:cNvPr id="1192"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93"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1" cy="179019"/>
          </a:xfrm>
          <a:prstGeom prst="rect">
            <a:avLst/>
          </a:prstGeom>
          <a:ln w="12700">
            <a:miter lim="400000"/>
          </a:ln>
        </p:spPr>
      </p:pic>
      <p:pic>
        <p:nvPicPr>
          <p:cNvPr id="1194"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0" y="4705351"/>
            <a:ext cx="521592" cy="211455"/>
          </a:xfrm>
          <a:prstGeom prst="rect">
            <a:avLst/>
          </a:prstGeom>
          <a:ln w="12700">
            <a:miter lim="400000"/>
          </a:ln>
        </p:spPr>
      </p:pic>
      <p:sp>
        <p:nvSpPr>
          <p:cNvPr id="1195"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73332688"/>
      </p:ext>
    </p:extLst>
  </p:cSld>
  <p:clrMapOvr>
    <a:masterClrMapping/>
  </p:clrMapOvr>
  <p:transition spd="med"/>
</p:sldLayout>
</file>

<file path=ppt/slideLayouts/slideLayout1731.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1203" name="Body Level One…"/>
          <p:cNvSpPr txBox="1">
            <a:spLocks noGrp="1"/>
          </p:cNvSpPr>
          <p:nvPr>
            <p:ph type="body" sz="half" idx="1"/>
          </p:nvPr>
        </p:nvSpPr>
        <p:spPr>
          <a:xfrm>
            <a:off x="228600" y="132588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53199991"/>
      </p:ext>
    </p:extLst>
  </p:cSld>
  <p:clrMapOvr>
    <a:masterClrMapping/>
  </p:clrMapOvr>
  <p:transition spd="med"/>
</p:sldLayout>
</file>

<file path=ppt/slideLayouts/slideLayout1732.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90856205"/>
      </p:ext>
    </p:extLst>
  </p:cSld>
  <p:clrMapOvr>
    <a:masterClrMapping/>
  </p:clrMapOvr>
  <p:transition spd="med"/>
</p:sldLayout>
</file>

<file path=ppt/slideLayouts/slideLayout1733.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0"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07476430"/>
      </p:ext>
    </p:extLst>
  </p:cSld>
  <p:clrMapOvr>
    <a:masterClrMapping/>
  </p:clrMapOvr>
  <p:transition spd="med"/>
</p:sldLayout>
</file>

<file path=ppt/slideLayouts/slideLayout1734.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1"/>
            <a:ext cx="4572002" cy="2578101"/>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1" y="2571751"/>
            <a:ext cx="4572002" cy="2578100"/>
          </a:xfrm>
          <a:prstGeom prst="rect">
            <a:avLst/>
          </a:prstGeom>
        </p:spPr>
        <p:txBody>
          <a:bodyPr lIns="91439" tIns="45719" rIns="91439" bIns="45719"/>
          <a:lstStyle/>
          <a:p>
            <a:endParaRPr/>
          </a:p>
        </p:txBody>
      </p:sp>
      <p:sp>
        <p:nvSpPr>
          <p:cNvPr id="122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2578100"/>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4572000" y="2571751"/>
            <a:ext cx="4572000" cy="2578100"/>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48820047"/>
      </p:ext>
    </p:extLst>
  </p:cSld>
  <p:clrMapOvr>
    <a:masterClrMapping/>
  </p:clrMapOvr>
  <p:transition spd="med"/>
</p:sldLayout>
</file>

<file path=ppt/slideLayouts/slideLayout1735.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19595451"/>
      </p:ext>
    </p:extLst>
  </p:cSld>
  <p:clrMapOvr>
    <a:masterClrMapping/>
  </p:clrMapOvr>
  <p:transition spd="med"/>
</p:sldLayout>
</file>

<file path=ppt/slideLayouts/slideLayout1736.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76185794"/>
      </p:ext>
    </p:extLst>
  </p:cSld>
  <p:clrMapOvr>
    <a:masterClrMapping/>
  </p:clrMapOvr>
  <p:transition spd="med"/>
</p:sldLayout>
</file>

<file path=ppt/slideLayouts/slideLayout17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851361"/>
      </p:ext>
    </p:extLst>
  </p:cSld>
  <p:clrMapOvr>
    <a:masterClrMapping/>
  </p:clrMapOvr>
  <p:transition spd="med">
    <p:fade/>
  </p:transition>
</p:sldLayout>
</file>

<file path=ppt/slideLayouts/slideLayout173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4619"/>
            <a:ext cx="685799" cy="639314"/>
          </a:xfrm>
          <a:prstGeom prst="rect">
            <a:avLst/>
          </a:prstGeom>
        </p:spPr>
      </p:pic>
    </p:spTree>
    <p:extLst>
      <p:ext uri="{BB962C8B-B14F-4D97-AF65-F5344CB8AC3E}">
        <p14:creationId xmlns:p14="http://schemas.microsoft.com/office/powerpoint/2010/main" val="4037807769"/>
      </p:ext>
    </p:extLst>
  </p:cSld>
  <p:clrMapOvr>
    <a:masterClrMapping/>
  </p:clrMapOvr>
</p:sldLayout>
</file>

<file path=ppt/slideLayouts/slideLayout173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3365" t="24616" r="33365" b="22735"/>
          <a:stretch/>
        </p:blipFill>
        <p:spPr>
          <a:xfrm>
            <a:off x="8247185" y="4270238"/>
            <a:ext cx="826477" cy="735708"/>
          </a:xfrm>
          <a:prstGeom prst="rect">
            <a:avLst/>
          </a:prstGeom>
        </p:spPr>
      </p:pic>
    </p:spTree>
    <p:extLst>
      <p:ext uri="{BB962C8B-B14F-4D97-AF65-F5344CB8AC3E}">
        <p14:creationId xmlns:p14="http://schemas.microsoft.com/office/powerpoint/2010/main" val="221037445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740.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5801" y="4314619"/>
            <a:ext cx="685799" cy="639314"/>
          </a:xfrm>
          <a:prstGeom prst="rect">
            <a:avLst/>
          </a:prstGeom>
        </p:spPr>
      </p:pic>
    </p:spTree>
    <p:extLst>
      <p:ext uri="{BB962C8B-B14F-4D97-AF65-F5344CB8AC3E}">
        <p14:creationId xmlns:p14="http://schemas.microsoft.com/office/powerpoint/2010/main" val="2916418639"/>
      </p:ext>
    </p:extLst>
  </p:cSld>
  <p:clrMapOvr>
    <a:masterClrMapping/>
  </p:clrMapOvr>
</p:sldLayout>
</file>

<file path=ppt/slideLayouts/slideLayout1741.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4619"/>
            <a:ext cx="685799" cy="639314"/>
          </a:xfrm>
          <a:prstGeom prst="rect">
            <a:avLst/>
          </a:prstGeom>
        </p:spPr>
      </p:pic>
    </p:spTree>
    <p:extLst>
      <p:ext uri="{BB962C8B-B14F-4D97-AF65-F5344CB8AC3E}">
        <p14:creationId xmlns:p14="http://schemas.microsoft.com/office/powerpoint/2010/main" val="456443036"/>
      </p:ext>
    </p:extLst>
  </p:cSld>
  <p:clrMapOvr>
    <a:masterClrMapping/>
  </p:clrMapOvr>
</p:sldLayout>
</file>

<file path=ppt/slideLayouts/slideLayout17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042917173"/>
      </p:ext>
    </p:extLst>
  </p:cSld>
  <p:clrMapOvr>
    <a:masterClrMapping/>
  </p:clrMapOvr>
</p:sldLayout>
</file>

<file path=ppt/slideLayouts/slideLayout17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241704848"/>
      </p:ext>
    </p:extLst>
  </p:cSld>
  <p:clrMapOvr>
    <a:masterClrMapping/>
  </p:clrMapOvr>
</p:sldLayout>
</file>

<file path=ppt/slideLayouts/slideLayout17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424351589"/>
      </p:ext>
    </p:extLst>
  </p:cSld>
  <p:clrMapOvr>
    <a:masterClrMapping/>
  </p:clrMapOvr>
</p:sldLayout>
</file>

<file path=ppt/slideLayouts/slideLayout17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810631646"/>
      </p:ext>
    </p:extLst>
  </p:cSld>
  <p:clrMapOvr>
    <a:masterClrMapping/>
  </p:clrMapOvr>
</p:sldLayout>
</file>

<file path=ppt/slideLayouts/slideLayout17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862220906"/>
      </p:ext>
    </p:extLst>
  </p:cSld>
  <p:clrMapOvr>
    <a:masterClrMapping/>
  </p:clrMapOvr>
</p:sldLayout>
</file>

<file path=ppt/slideLayouts/slideLayout17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060633153"/>
      </p:ext>
    </p:extLst>
  </p:cSld>
  <p:clrMapOvr>
    <a:masterClrMapping/>
  </p:clrMapOvr>
</p:sldLayout>
</file>

<file path=ppt/slideLayouts/slideLayout17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817403139"/>
      </p:ext>
    </p:extLst>
  </p:cSld>
  <p:clrMapOvr>
    <a:masterClrMapping/>
  </p:clrMapOvr>
</p:sldLayout>
</file>

<file path=ppt/slideLayouts/slideLayout17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7464609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17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093924829"/>
      </p:ext>
    </p:extLst>
  </p:cSld>
  <p:clrMapOvr>
    <a:masterClrMapping/>
  </p:clrMapOvr>
</p:sldLayout>
</file>

<file path=ppt/slideLayouts/slideLayout17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18155662"/>
      </p:ext>
    </p:extLst>
  </p:cSld>
  <p:clrMapOvr>
    <a:masterClrMapping/>
  </p:clrMapOvr>
</p:sldLayout>
</file>

<file path=ppt/slideLayouts/slideLayout17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51694695"/>
      </p:ext>
    </p:extLst>
  </p:cSld>
  <p:clrMapOvr>
    <a:masterClrMapping/>
  </p:clrMapOvr>
</p:sldLayout>
</file>

<file path=ppt/slideLayouts/slideLayout17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636374799"/>
      </p:ext>
    </p:extLst>
  </p:cSld>
  <p:clrMapOvr>
    <a:masterClrMapping/>
  </p:clrMapOvr>
</p:sldLayout>
</file>

<file path=ppt/slideLayouts/slideLayout17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535708194"/>
      </p:ext>
    </p:extLst>
  </p:cSld>
  <p:clrMapOvr>
    <a:masterClrMapping/>
  </p:clrMapOvr>
</p:sldLayout>
</file>

<file path=ppt/slideLayouts/slideLayout17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776714378"/>
      </p:ext>
    </p:extLst>
  </p:cSld>
  <p:clrMapOvr>
    <a:masterClrMapping/>
  </p:clrMapOvr>
</p:sldLayout>
</file>

<file path=ppt/slideLayouts/slideLayout17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467772281"/>
      </p:ext>
    </p:extLst>
  </p:cSld>
  <p:clrMapOvr>
    <a:masterClrMapping/>
  </p:clrMapOvr>
</p:sldLayout>
</file>

<file path=ppt/slideLayouts/slideLayout17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663579056"/>
      </p:ext>
    </p:extLst>
  </p:cSld>
  <p:clrMapOvr>
    <a:masterClrMapping/>
  </p:clrMapOvr>
</p:sldLayout>
</file>

<file path=ppt/slideLayouts/slideLayout17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850649348"/>
      </p:ext>
    </p:extLst>
  </p:cSld>
  <p:clrMapOvr>
    <a:masterClrMapping/>
  </p:clrMapOvr>
</p:sldLayout>
</file>

<file path=ppt/slideLayouts/slideLayout17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4127511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76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693430676"/>
      </p:ext>
    </p:extLst>
  </p:cSld>
  <p:clrMapOvr>
    <a:masterClrMapping/>
  </p:clrMapOvr>
</p:sldLayout>
</file>

<file path=ppt/slideLayouts/slideLayout176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833814464"/>
      </p:ext>
    </p:extLst>
  </p:cSld>
  <p:clrMapOvr>
    <a:masterClrMapping/>
  </p:clrMapOvr>
</p:sldLayout>
</file>

<file path=ppt/slideLayouts/slideLayout176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942423697"/>
      </p:ext>
    </p:extLst>
  </p:cSld>
  <p:clrMapOvr>
    <a:masterClrMapping/>
  </p:clrMapOvr>
</p:sldLayout>
</file>

<file path=ppt/slideLayouts/slideLayout176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85252100"/>
      </p:ext>
    </p:extLst>
  </p:cSld>
  <p:clrMapOvr>
    <a:masterClrMapping/>
  </p:clrMapOvr>
</p:sldLayout>
</file>

<file path=ppt/slideLayouts/slideLayout176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62346455"/>
      </p:ext>
    </p:extLst>
  </p:cSld>
  <p:clrMapOvr>
    <a:masterClrMapping/>
  </p:clrMapOvr>
</p:sldLayout>
</file>

<file path=ppt/slideLayouts/slideLayout176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641011821"/>
      </p:ext>
    </p:extLst>
  </p:cSld>
  <p:clrMapOvr>
    <a:masterClrMapping/>
  </p:clrMapOvr>
</p:sldLayout>
</file>

<file path=ppt/slideLayouts/slideLayout176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944737293"/>
      </p:ext>
    </p:extLst>
  </p:cSld>
  <p:clrMapOvr>
    <a:masterClrMapping/>
  </p:clrMapOvr>
</p:sldLayout>
</file>

<file path=ppt/slideLayouts/slideLayout176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235081583"/>
      </p:ext>
    </p:extLst>
  </p:cSld>
  <p:clrMapOvr>
    <a:masterClrMapping/>
  </p:clrMapOvr>
</p:sldLayout>
</file>

<file path=ppt/slideLayouts/slideLayout176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194802224"/>
      </p:ext>
    </p:extLst>
  </p:cSld>
  <p:clrMapOvr>
    <a:masterClrMapping/>
  </p:clrMapOvr>
</p:sldLayout>
</file>

<file path=ppt/slideLayouts/slideLayout176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45267777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7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100181504"/>
      </p:ext>
    </p:extLst>
  </p:cSld>
  <p:clrMapOvr>
    <a:masterClrMapping/>
  </p:clrMapOvr>
</p:sldLayout>
</file>

<file path=ppt/slideLayouts/slideLayout17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003406774"/>
      </p:ext>
    </p:extLst>
  </p:cSld>
  <p:clrMapOvr>
    <a:masterClrMapping/>
  </p:clrMapOvr>
</p:sldLayout>
</file>

<file path=ppt/slideLayouts/slideLayout177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596413113"/>
      </p:ext>
    </p:extLst>
  </p:cSld>
  <p:clrMapOvr>
    <a:masterClrMapping/>
  </p:clrMapOvr>
</p:sldLayout>
</file>

<file path=ppt/slideLayouts/slideLayout177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82535"/>
      </p:ext>
    </p:extLst>
  </p:cSld>
  <p:clrMapOvr>
    <a:masterClrMapping/>
  </p:clrMapOvr>
</p:sldLayout>
</file>

<file path=ppt/slideLayouts/slideLayout177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06316459"/>
      </p:ext>
    </p:extLst>
  </p:cSld>
  <p:clrMapOvr>
    <a:masterClrMapping/>
  </p:clrMapOvr>
</p:sldLayout>
</file>

<file path=ppt/slideLayouts/slideLayout177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7786" cy="1526772"/>
          </a:xfrm>
          <a:prstGeom prst="rect">
            <a:avLst/>
          </a:prstGeom>
        </p:spPr>
      </p:pic>
    </p:spTree>
    <p:extLst>
      <p:ext uri="{BB962C8B-B14F-4D97-AF65-F5344CB8AC3E}">
        <p14:creationId xmlns:p14="http://schemas.microsoft.com/office/powerpoint/2010/main" val="3670345839"/>
      </p:ext>
    </p:extLst>
  </p:cSld>
  <p:clrMapOvr>
    <a:masterClrMapping/>
  </p:clrMapOvr>
</p:sldLayout>
</file>

<file path=ppt/slideLayouts/slideLayout17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1" cy="137160"/>
          </a:xfrm>
        </p:spPr>
        <p:txBody>
          <a:bodyPr/>
          <a:lstStyle>
            <a:lvl1pPr>
              <a:defRPr>
                <a:solidFill>
                  <a:schemeClr val="bg2"/>
                </a:solidFill>
              </a:defRPr>
            </a:lvl1pPr>
          </a:lstStyle>
          <a:p>
            <a:r>
              <a:rPr lang="en-US">
                <a:solidFill>
                  <a:srgbClr val="FFFFFF"/>
                </a:solidFill>
              </a:rPr>
              <a:t>THINK 2018 / DOC 4866 / March 19, 2018/ © 2018 IBM Corporation</a:t>
            </a:r>
          </a:p>
        </p:txBody>
      </p:sp>
      <p:sp>
        <p:nvSpPr>
          <p:cNvPr id="4" name="Title 3"/>
          <p:cNvSpPr>
            <a:spLocks noGrp="1"/>
          </p:cNvSpPr>
          <p:nvPr>
            <p:ph type="title"/>
          </p:nvPr>
        </p:nvSpPr>
        <p:spPr>
          <a:xfrm>
            <a:off x="228601" y="203783"/>
            <a:ext cx="4114802" cy="4479344"/>
          </a:xfrm>
        </p:spPr>
        <p:txBody>
          <a:bodyPr/>
          <a:lstStyle>
            <a:lvl1pPr>
              <a:lnSpc>
                <a:spcPct val="90000"/>
              </a:lnSpc>
              <a:defRPr sz="2399"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spTree>
    <p:extLst>
      <p:ext uri="{BB962C8B-B14F-4D97-AF65-F5344CB8AC3E}">
        <p14:creationId xmlns:p14="http://schemas.microsoft.com/office/powerpoint/2010/main" val="752060615"/>
      </p:ext>
    </p:extLst>
  </p:cSld>
  <p:clrMapOvr>
    <a:masterClrMapping/>
  </p:clrMapOvr>
</p:sldLayout>
</file>

<file path=ppt/slideLayouts/slideLayout177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THINK 2018 / DOC 4866 / March 19, 2018/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2" y="201169"/>
            <a:ext cx="4114800" cy="4493752"/>
          </a:xfrm>
        </p:spPr>
        <p:txBody>
          <a:bodyPr/>
          <a:lstStyle>
            <a:lvl1pPr>
              <a:lnSpc>
                <a:spcPct val="90000"/>
              </a:lnSpc>
              <a:defRPr sz="30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073137291"/>
      </p:ext>
    </p:extLst>
  </p:cSld>
  <p:clrMapOvr>
    <a:masterClrMapping/>
  </p:clrMapOvr>
</p:sldLayout>
</file>

<file path=ppt/slideLayouts/slideLayout177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ext Placeholder 5"/>
          <p:cNvSpPr>
            <a:spLocks noGrp="1"/>
          </p:cNvSpPr>
          <p:nvPr>
            <p:ph type="body" sz="quarter" idx="12"/>
          </p:nvPr>
        </p:nvSpPr>
        <p:spPr>
          <a:xfrm>
            <a:off x="228602" y="1123950"/>
            <a:ext cx="4114800" cy="3584448"/>
          </a:xfrm>
        </p:spPr>
        <p:txBody>
          <a:bodyPr/>
          <a:lstStyle>
            <a:lvl1pPr marL="0" indent="0">
              <a:spcBef>
                <a:spcPts val="0"/>
              </a:spcBef>
              <a:tabLst>
                <a:tab pos="3939190" algn="dec"/>
              </a:tabLst>
              <a:defRPr/>
            </a:lvl1pPr>
            <a:lvl2pPr marL="172995" indent="-172995">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Click to edit Master text styles</a:t>
            </a:r>
          </a:p>
          <a:p>
            <a:pPr marL="0" marR="0" lvl="1"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Second level</a:t>
            </a:r>
          </a:p>
          <a:p>
            <a:pPr marL="0" marR="0" lvl="2"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Third level</a:t>
            </a:r>
          </a:p>
          <a:p>
            <a:pPr marL="0" marR="0" lvl="3"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Fourth level</a:t>
            </a:r>
          </a:p>
          <a:p>
            <a:pPr marL="0" marR="0" lvl="4"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19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Click to edit Master text styles</a:t>
            </a:r>
          </a:p>
          <a:p>
            <a:pPr marL="0" marR="0" lvl="1"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Second level</a:t>
            </a:r>
          </a:p>
          <a:p>
            <a:pPr marL="0" marR="0" lvl="2"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Third level</a:t>
            </a:r>
          </a:p>
          <a:p>
            <a:pPr marL="0" marR="0" lvl="3"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Fourth level</a:t>
            </a:r>
          </a:p>
          <a:p>
            <a:pPr marL="0" marR="0" lvl="4"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Fifth level</a:t>
            </a:r>
            <a:endParaRPr lang="en-US" dirty="0"/>
          </a:p>
        </p:txBody>
      </p:sp>
    </p:spTree>
    <p:extLst>
      <p:ext uri="{BB962C8B-B14F-4D97-AF65-F5344CB8AC3E}">
        <p14:creationId xmlns:p14="http://schemas.microsoft.com/office/powerpoint/2010/main" val="2833912484"/>
      </p:ext>
    </p:extLst>
  </p:cSld>
  <p:clrMapOvr>
    <a:masterClrMapping/>
  </p:clrMapOvr>
</p:sldLayout>
</file>

<file path=ppt/slideLayouts/slideLayout1779.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2" y="210315"/>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2018 / DOC 4866 / March 19, 2018/ © 2018 IBM Corporation</a:t>
            </a:r>
          </a:p>
        </p:txBody>
      </p:sp>
      <p:sp>
        <p:nvSpPr>
          <p:cNvPr id="8" name="Text Placeholder 7"/>
          <p:cNvSpPr>
            <a:spLocks noGrp="1"/>
          </p:cNvSpPr>
          <p:nvPr>
            <p:ph type="body" sz="quarter" idx="12"/>
          </p:nvPr>
        </p:nvSpPr>
        <p:spPr>
          <a:xfrm>
            <a:off x="228602" y="1554480"/>
            <a:ext cx="4114800" cy="3108960"/>
          </a:xfrm>
        </p:spPr>
        <p:txBody>
          <a:bodyPr/>
          <a:lstStyle>
            <a:lvl1pPr>
              <a:lnSpc>
                <a:spcPct val="90000"/>
              </a:lnSpc>
              <a:spcBef>
                <a:spcPts val="0"/>
              </a:spcBef>
              <a:defRPr sz="9598"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89133083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80.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2" y="210315"/>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2018 / DOC 4866 / March 19, 2018/ © 2018 IBM Corporation</a:t>
            </a:r>
          </a:p>
        </p:txBody>
      </p:sp>
      <p:sp>
        <p:nvSpPr>
          <p:cNvPr id="8" name="Text Placeholder 7"/>
          <p:cNvSpPr>
            <a:spLocks noGrp="1"/>
          </p:cNvSpPr>
          <p:nvPr>
            <p:ph type="body" sz="quarter" idx="12"/>
          </p:nvPr>
        </p:nvSpPr>
        <p:spPr>
          <a:xfrm>
            <a:off x="228602" y="1554480"/>
            <a:ext cx="4114800" cy="3108960"/>
          </a:xfrm>
        </p:spPr>
        <p:txBody>
          <a:bodyPr/>
          <a:lstStyle>
            <a:lvl1pPr>
              <a:lnSpc>
                <a:spcPct val="90000"/>
              </a:lnSpc>
              <a:spcBef>
                <a:spcPts val="0"/>
              </a:spcBef>
              <a:defRPr sz="9598"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1"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781958316"/>
      </p:ext>
    </p:extLst>
  </p:cSld>
  <p:clrMapOvr>
    <a:masterClrMapping/>
  </p:clrMapOvr>
</p:sldLayout>
</file>

<file path=ppt/slideLayouts/slideLayout1781.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1" y="265179"/>
            <a:ext cx="8686800" cy="4473575"/>
          </a:xfrm>
        </p:spPr>
        <p:txBody>
          <a:bodyPr/>
          <a:lstStyle>
            <a:lvl1pPr>
              <a:lnSpc>
                <a:spcPct val="90000"/>
              </a:lnSpc>
              <a:defRPr sz="9598"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Tree>
    <p:extLst>
      <p:ext uri="{BB962C8B-B14F-4D97-AF65-F5344CB8AC3E}">
        <p14:creationId xmlns:p14="http://schemas.microsoft.com/office/powerpoint/2010/main" val="2058035408"/>
      </p:ext>
    </p:extLst>
  </p:cSld>
  <p:clrMapOvr>
    <a:masterClrMapping/>
  </p:clrMapOvr>
</p:sldLayout>
</file>

<file path=ppt/slideLayouts/slideLayout17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70"/>
            <a:ext cx="5187462" cy="4520805"/>
          </a:xfrm>
        </p:spPr>
        <p:txBody>
          <a:bodyPr/>
          <a:lstStyle>
            <a:lvl1pPr marL="117446" indent="-117446">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2018 / DOC 4866 / March 19, 2018/ © 2018 IBM Corporation</a:t>
            </a:r>
          </a:p>
        </p:txBody>
      </p:sp>
    </p:spTree>
    <p:extLst>
      <p:ext uri="{BB962C8B-B14F-4D97-AF65-F5344CB8AC3E}">
        <p14:creationId xmlns:p14="http://schemas.microsoft.com/office/powerpoint/2010/main" val="3080719498"/>
      </p:ext>
    </p:extLst>
  </p:cSld>
  <p:clrMapOvr>
    <a:masterClrMapping/>
  </p:clrMapOvr>
</p:sldLayout>
</file>

<file path=ppt/slideLayouts/slideLayout17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2" y="411481"/>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0566"/>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26993655"/>
      </p:ext>
    </p:extLst>
  </p:cSld>
  <p:clrMapOvr>
    <a:masterClrMapping/>
  </p:clrMapOvr>
</p:sldLayout>
</file>

<file path=ppt/slideLayouts/slideLayout17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8" name="Text Placeholder 7"/>
          <p:cNvSpPr>
            <a:spLocks noGrp="1"/>
          </p:cNvSpPr>
          <p:nvPr>
            <p:ph type="body" sz="quarter" idx="12"/>
          </p:nvPr>
        </p:nvSpPr>
        <p:spPr>
          <a:xfrm>
            <a:off x="228602" y="1124715"/>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813832"/>
      </p:ext>
    </p:extLst>
  </p:cSld>
  <p:clrMapOvr>
    <a:masterClrMapping/>
  </p:clrMapOvr>
</p:sldLayout>
</file>

<file path=ppt/slideLayouts/slideLayout17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1"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2" y="1093472"/>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48769"/>
      </p:ext>
    </p:extLst>
  </p:cSld>
  <p:clrMapOvr>
    <a:masterClrMapping/>
  </p:clrMapOvr>
</p:sldLayout>
</file>

<file path=ppt/slideLayouts/slideLayout17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solidFill>
              </a:rPr>
              <a:t>THINK 2018 / DOC 4866 / March 19, 2018/ © 2018 IBM Corporation</a:t>
            </a:r>
          </a:p>
        </p:txBody>
      </p:sp>
      <p:sp>
        <p:nvSpPr>
          <p:cNvPr id="6" name="Content Placeholder 5"/>
          <p:cNvSpPr>
            <a:spLocks noGrp="1"/>
          </p:cNvSpPr>
          <p:nvPr>
            <p:ph sz="quarter" idx="12"/>
          </p:nvPr>
        </p:nvSpPr>
        <p:spPr>
          <a:xfrm>
            <a:off x="228602" y="995521"/>
            <a:ext cx="4114800" cy="3687607"/>
          </a:xfrm>
        </p:spPr>
        <p:txBody>
          <a:bodyPr/>
          <a:lstStyle>
            <a:lvl1pPr>
              <a:defRPr sz="2399"/>
            </a:lvl1pPr>
          </a:lstStyle>
          <a:p>
            <a:pPr lvl="0"/>
            <a:r>
              <a:rPr lang="en-US"/>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674475"/>
      </p:ext>
    </p:extLst>
  </p:cSld>
  <p:clrMapOvr>
    <a:masterClrMapping/>
  </p:clrMapOvr>
</p:sldLayout>
</file>

<file path=ppt/slideLayouts/slideLayout178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1"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ext Placeholder 5"/>
          <p:cNvSpPr>
            <a:spLocks noGrp="1"/>
          </p:cNvSpPr>
          <p:nvPr>
            <p:ph type="body" sz="quarter" idx="12"/>
          </p:nvPr>
        </p:nvSpPr>
        <p:spPr>
          <a:xfrm>
            <a:off x="4800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2" y="1093472"/>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1"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838653"/>
      </p:ext>
    </p:extLst>
  </p:cSld>
  <p:clrMapOvr>
    <a:masterClrMapping/>
  </p:clrMapOvr>
</p:sldLayout>
</file>

<file path=ppt/slideLayouts/slideLayout17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1" cy="5143500"/>
          </a:xfrm>
        </p:spPr>
        <p:txBody>
          <a:bodyPr/>
          <a:lstStyle/>
          <a:p>
            <a:r>
              <a:rPr lang="en-US"/>
              <a:t>Drag picture to placeholder or click icon to add</a:t>
            </a:r>
          </a:p>
        </p:txBody>
      </p:sp>
      <p:sp>
        <p:nvSpPr>
          <p:cNvPr id="2" name="Title 1"/>
          <p:cNvSpPr>
            <a:spLocks noGrp="1"/>
          </p:cNvSpPr>
          <p:nvPr>
            <p:ph type="title"/>
          </p:nvPr>
        </p:nvSpPr>
        <p:spPr>
          <a:xfrm>
            <a:off x="228602"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2" y="1097283"/>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4070635"/>
      </p:ext>
    </p:extLst>
  </p:cSld>
  <p:clrMapOvr>
    <a:masterClrMapping/>
  </p:clrMapOvr>
</p:sldLayout>
</file>

<file path=ppt/slideLayouts/slideLayout17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1" cy="5143500"/>
          </a:xfrm>
        </p:spPr>
        <p:txBody>
          <a:bodyPr/>
          <a:lstStyle/>
          <a:p>
            <a:r>
              <a:rPr lang="en-US"/>
              <a:t>Drag picture to placeholder or click icon to add</a:t>
            </a:r>
          </a:p>
        </p:txBody>
      </p:sp>
      <p:sp>
        <p:nvSpPr>
          <p:cNvPr id="2" name="Title 1"/>
          <p:cNvSpPr>
            <a:spLocks noGrp="1"/>
          </p:cNvSpPr>
          <p:nvPr>
            <p:ph type="title"/>
          </p:nvPr>
        </p:nvSpPr>
        <p:spPr>
          <a:xfrm>
            <a:off x="228602"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7" name="Text Placeholder 6"/>
          <p:cNvSpPr>
            <a:spLocks noGrp="1"/>
          </p:cNvSpPr>
          <p:nvPr>
            <p:ph type="body" sz="quarter" idx="14"/>
          </p:nvPr>
        </p:nvSpPr>
        <p:spPr>
          <a:xfrm>
            <a:off x="228602"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1"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129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2"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ext Placeholder 5"/>
          <p:cNvSpPr>
            <a:spLocks noGrp="1"/>
          </p:cNvSpPr>
          <p:nvPr>
            <p:ph type="body" sz="quarter" idx="12"/>
          </p:nvPr>
        </p:nvSpPr>
        <p:spPr>
          <a:xfrm>
            <a:off x="4800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9443525"/>
      </p:ext>
    </p:extLst>
  </p:cSld>
  <p:clrMapOvr>
    <a:masterClrMapping/>
  </p:clrMapOvr>
</p:sldLayout>
</file>

<file path=ppt/slideLayouts/slideLayout17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1"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2"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98307672"/>
      </p:ext>
    </p:extLst>
  </p:cSld>
  <p:clrMapOvr>
    <a:masterClrMapping/>
  </p:clrMapOvr>
</p:sldLayout>
</file>

<file path=ppt/slideLayouts/slideLayout17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1" cy="5143500"/>
          </a:xfrm>
        </p:spPr>
        <p:txBody>
          <a:bodyPr/>
          <a:lstStyle/>
          <a:p>
            <a:r>
              <a:rPr lang="en-US"/>
              <a:t>Drag picture to placeholder or click icon to add</a:t>
            </a:r>
          </a:p>
        </p:txBody>
      </p:sp>
      <p:sp>
        <p:nvSpPr>
          <p:cNvPr id="2" name="Title 1"/>
          <p:cNvSpPr>
            <a:spLocks noGrp="1"/>
          </p:cNvSpPr>
          <p:nvPr>
            <p:ph type="title"/>
          </p:nvPr>
        </p:nvSpPr>
        <p:spPr>
          <a:xfrm>
            <a:off x="228602"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Tree>
    <p:extLst>
      <p:ext uri="{BB962C8B-B14F-4D97-AF65-F5344CB8AC3E}">
        <p14:creationId xmlns:p14="http://schemas.microsoft.com/office/powerpoint/2010/main" val="3191361668"/>
      </p:ext>
    </p:extLst>
  </p:cSld>
  <p:clrMapOvr>
    <a:masterClrMapping/>
  </p:clrMapOvr>
</p:sldLayout>
</file>

<file path=ppt/slideLayouts/slideLayout17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Tree>
    <p:extLst>
      <p:ext uri="{BB962C8B-B14F-4D97-AF65-F5344CB8AC3E}">
        <p14:creationId xmlns:p14="http://schemas.microsoft.com/office/powerpoint/2010/main" val="4224927502"/>
      </p:ext>
    </p:extLst>
  </p:cSld>
  <p:clrMapOvr>
    <a:masterClrMapping/>
  </p:clrMapOvr>
</p:sldLayout>
</file>

<file path=ppt/slideLayouts/slideLayout17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Tree>
    <p:extLst>
      <p:ext uri="{BB962C8B-B14F-4D97-AF65-F5344CB8AC3E}">
        <p14:creationId xmlns:p14="http://schemas.microsoft.com/office/powerpoint/2010/main" val="2059510023"/>
      </p:ext>
    </p:extLst>
  </p:cSld>
  <p:clrMapOvr>
    <a:masterClrMapping/>
  </p:clrMapOvr>
</p:sldLayout>
</file>

<file path=ppt/slideLayouts/slideLayout17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3" y="2571750"/>
            <a:ext cx="4572001"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12" name="Text Placeholder 11"/>
          <p:cNvSpPr>
            <a:spLocks noGrp="1"/>
          </p:cNvSpPr>
          <p:nvPr>
            <p:ph type="body" sz="quarter" idx="13"/>
          </p:nvPr>
        </p:nvSpPr>
        <p:spPr>
          <a:xfrm>
            <a:off x="228602" y="182882"/>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2" y="1097283"/>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810341372"/>
      </p:ext>
    </p:extLst>
  </p:cSld>
  <p:clrMapOvr>
    <a:masterClrMapping/>
  </p:clrMapOvr>
</p:sldLayout>
</file>

<file path=ppt/slideLayouts/slideLayout17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3" y="2571750"/>
            <a:ext cx="4572001"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3"/>
            <a:ext cx="4572001"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88956591"/>
      </p:ext>
    </p:extLst>
  </p:cSld>
  <p:clrMapOvr>
    <a:masterClrMapping/>
  </p:clrMapOvr>
</p:sldLayout>
</file>

<file path=ppt/slideLayouts/slideLayout17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7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06629701"/>
      </p:ext>
    </p:extLst>
  </p:cSld>
  <p:clrMapOvr>
    <a:masterClrMapping/>
  </p:clrMapOvr>
</p:sldLayout>
</file>

<file path=ppt/slideLayouts/slideLayout17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36360464"/>
      </p:ext>
    </p:extLst>
  </p:cSld>
  <p:clrMapOvr>
    <a:masterClrMapping/>
  </p:clrMapOvr>
</p:sldLayout>
</file>

<file path=ppt/slideLayouts/slideLayout17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Tree>
    <p:extLst>
      <p:ext uri="{BB962C8B-B14F-4D97-AF65-F5344CB8AC3E}">
        <p14:creationId xmlns:p14="http://schemas.microsoft.com/office/powerpoint/2010/main" val="3939178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HalfBlueGray">
    <p:spTree>
      <p:nvGrpSpPr>
        <p:cNvPr id="1" name=""/>
        <p:cNvGrpSpPr/>
        <p:nvPr/>
      </p:nvGrpSpPr>
      <p:grpSpPr>
        <a:xfrm>
          <a:off x="0" y="0"/>
          <a:ext cx="0" cy="0"/>
          <a:chOff x="0" y="0"/>
          <a:chExt cx="0" cy="0"/>
        </a:xfrm>
      </p:grpSpPr>
      <p:sp>
        <p:nvSpPr>
          <p:cNvPr id="3" name="Rectangle 12"/>
          <p:cNvSpPr/>
          <p:nvPr userDrawn="1"/>
        </p:nvSpPr>
        <p:spPr>
          <a:xfrm>
            <a:off x="62" y="0"/>
            <a:ext cx="2917825" cy="51435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34289" tIns="17144" rIns="34289" bIns="17144" anchor="ctr"/>
          <a:lstStyle/>
          <a:p>
            <a:pPr algn="ctr" defTabSz="455648">
              <a:defRPr/>
            </a:pPr>
            <a:endParaRPr lang="en-US" sz="2900">
              <a:solidFill>
                <a:prstClr val="white"/>
              </a:solidFill>
              <a:latin typeface="Arial"/>
              <a:cs typeface="Arial"/>
            </a:endParaRPr>
          </a:p>
        </p:txBody>
      </p:sp>
      <p:grpSp>
        <p:nvGrpSpPr>
          <p:cNvPr id="5" name="Group 13"/>
          <p:cNvGrpSpPr/>
          <p:nvPr userDrawn="1"/>
        </p:nvGrpSpPr>
        <p:grpSpPr>
          <a:xfrm>
            <a:off x="369828" y="201614"/>
            <a:ext cx="506711" cy="129381"/>
            <a:chOff x="360699" y="268817"/>
            <a:chExt cx="506711" cy="172508"/>
          </a:xfrm>
          <a:solidFill>
            <a:schemeClr val="bg1"/>
          </a:solidFill>
        </p:grpSpPr>
        <p:sp>
          <p:nvSpPr>
            <p:cNvPr id="6" name="Rectangle 14"/>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1897">
                <a:defRPr/>
              </a:pPr>
              <a:endParaRPr lang="en-US" sz="2900">
                <a:solidFill>
                  <a:prstClr val="white"/>
                </a:solidFill>
                <a:latin typeface="Arial"/>
                <a:cs typeface="Arial"/>
              </a:endParaRPr>
            </a:p>
          </p:txBody>
        </p:sp>
        <p:sp>
          <p:nvSpPr>
            <p:cNvPr id="7" name="Rectangle 15"/>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1897">
                <a:defRPr/>
              </a:pPr>
              <a:endParaRPr lang="en-US" sz="2900">
                <a:solidFill>
                  <a:prstClr val="white"/>
                </a:solidFill>
                <a:latin typeface="Arial"/>
                <a:cs typeface="Arial"/>
              </a:endParaRPr>
            </a:p>
          </p:txBody>
        </p:sp>
      </p:grpSp>
      <p:sp>
        <p:nvSpPr>
          <p:cNvPr id="12" name="Title 1"/>
          <p:cNvSpPr>
            <a:spLocks noGrp="1"/>
          </p:cNvSpPr>
          <p:nvPr>
            <p:ph type="title"/>
          </p:nvPr>
        </p:nvSpPr>
        <p:spPr>
          <a:xfrm>
            <a:off x="303416" y="617540"/>
            <a:ext cx="2486544" cy="276999"/>
          </a:xfrm>
        </p:spPr>
        <p:txBody>
          <a:bodyPr rIns="0"/>
          <a:lstStyle>
            <a:lvl1pPr>
              <a:defRPr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70227894"/>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Tree>
    <p:extLst>
      <p:ext uri="{BB962C8B-B14F-4D97-AF65-F5344CB8AC3E}">
        <p14:creationId xmlns:p14="http://schemas.microsoft.com/office/powerpoint/2010/main" val="4197695047"/>
      </p:ext>
    </p:extLst>
  </p:cSld>
  <p:clrMapOvr>
    <a:masterClrMapping/>
  </p:clrMapOvr>
</p:sldLayout>
</file>

<file path=ppt/slideLayouts/slideLayout18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ext Placeholder 5"/>
          <p:cNvSpPr>
            <a:spLocks noGrp="1"/>
          </p:cNvSpPr>
          <p:nvPr>
            <p:ph type="body" sz="quarter" idx="12"/>
          </p:nvPr>
        </p:nvSpPr>
        <p:spPr>
          <a:xfrm>
            <a:off x="228602"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204303"/>
      </p:ext>
    </p:extLst>
  </p:cSld>
  <p:clrMapOvr>
    <a:masterClrMapping/>
  </p:clrMapOvr>
</p:sldLayout>
</file>

<file path=ppt/slideLayouts/slideLayout18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7" name="Text Placeholder 6"/>
          <p:cNvSpPr>
            <a:spLocks noGrp="1"/>
          </p:cNvSpPr>
          <p:nvPr>
            <p:ph type="body" sz="quarter" idx="12"/>
          </p:nvPr>
        </p:nvSpPr>
        <p:spPr>
          <a:xfrm>
            <a:off x="228602"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2"/>
            <a:ext cx="6400801"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7365317"/>
      </p:ext>
    </p:extLst>
  </p:cSld>
  <p:clrMapOvr>
    <a:masterClrMapping/>
  </p:clrMapOvr>
</p:sldLayout>
</file>

<file path=ppt/slideLayouts/slideLayout18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7" name="Text Placeholder 6"/>
          <p:cNvSpPr>
            <a:spLocks noGrp="1"/>
          </p:cNvSpPr>
          <p:nvPr>
            <p:ph type="body" sz="quarter" idx="12"/>
          </p:nvPr>
        </p:nvSpPr>
        <p:spPr>
          <a:xfrm>
            <a:off x="228602"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8238654"/>
      </p:ext>
    </p:extLst>
  </p:cSld>
  <p:clrMapOvr>
    <a:masterClrMapping/>
  </p:clrMapOvr>
</p:sldLayout>
</file>

<file path=ppt/slideLayouts/slideLayout18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7" name="Text Placeholder 6"/>
          <p:cNvSpPr>
            <a:spLocks noGrp="1"/>
          </p:cNvSpPr>
          <p:nvPr>
            <p:ph type="body" sz="quarter" idx="12"/>
          </p:nvPr>
        </p:nvSpPr>
        <p:spPr>
          <a:xfrm>
            <a:off x="228602"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1"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1" cy="5143500"/>
          </a:xfrm>
        </p:spPr>
        <p:txBody>
          <a:bodyPr/>
          <a:lstStyle/>
          <a:p>
            <a:r>
              <a:rPr lang="en-US"/>
              <a:t>Drag picture to placeholder or click icon to add</a:t>
            </a:r>
          </a:p>
        </p:txBody>
      </p:sp>
    </p:spTree>
    <p:extLst>
      <p:ext uri="{BB962C8B-B14F-4D97-AF65-F5344CB8AC3E}">
        <p14:creationId xmlns:p14="http://schemas.microsoft.com/office/powerpoint/2010/main" val="2454062728"/>
      </p:ext>
    </p:extLst>
  </p:cSld>
  <p:clrMapOvr>
    <a:masterClrMapping/>
  </p:clrMapOvr>
</p:sldLayout>
</file>

<file path=ppt/slideLayouts/slideLayout18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7" name="Text Placeholder 6"/>
          <p:cNvSpPr>
            <a:spLocks noGrp="1"/>
          </p:cNvSpPr>
          <p:nvPr>
            <p:ph type="body" sz="quarter" idx="12"/>
          </p:nvPr>
        </p:nvSpPr>
        <p:spPr>
          <a:xfrm>
            <a:off x="228602"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1"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46" indent="-117446">
              <a:tabLst/>
              <a:defRPr sz="2399"/>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058626"/>
      </p:ext>
    </p:extLst>
  </p:cSld>
  <p:clrMapOvr>
    <a:masterClrMapping/>
  </p:clrMapOvr>
</p:sldLayout>
</file>

<file path=ppt/slideLayouts/slideLayout18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ext Placeholder 5"/>
          <p:cNvSpPr>
            <a:spLocks noGrp="1"/>
          </p:cNvSpPr>
          <p:nvPr>
            <p:ph type="body" sz="quarter" idx="12"/>
          </p:nvPr>
        </p:nvSpPr>
        <p:spPr>
          <a:xfrm>
            <a:off x="228602"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1" cy="4597400"/>
          </a:xfrm>
        </p:spPr>
        <p:txBody>
          <a:bodyPr/>
          <a:lstStyle/>
          <a:p>
            <a:r>
              <a:rPr lang="en-US"/>
              <a:t>Click icon to add table</a:t>
            </a:r>
          </a:p>
        </p:txBody>
      </p:sp>
    </p:spTree>
    <p:extLst>
      <p:ext uri="{BB962C8B-B14F-4D97-AF65-F5344CB8AC3E}">
        <p14:creationId xmlns:p14="http://schemas.microsoft.com/office/powerpoint/2010/main" val="1359769575"/>
      </p:ext>
    </p:extLst>
  </p:cSld>
  <p:clrMapOvr>
    <a:masterClrMapping/>
  </p:clrMapOvr>
</p:sldLayout>
</file>

<file path=ppt/slideLayouts/slideLayout18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Tree>
    <p:extLst>
      <p:ext uri="{BB962C8B-B14F-4D97-AF65-F5344CB8AC3E}">
        <p14:creationId xmlns:p14="http://schemas.microsoft.com/office/powerpoint/2010/main" val="2067065396"/>
      </p:ext>
    </p:extLst>
  </p:cSld>
  <p:clrMapOvr>
    <a:masterClrMapping/>
  </p:clrMapOvr>
</p:sldLayout>
</file>

<file path=ppt/slideLayouts/slideLayout18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348589"/>
      </p:ext>
    </p:extLst>
  </p:cSld>
  <p:clrMapOvr>
    <a:masterClrMapping/>
  </p:clrMapOvr>
</p:sldLayout>
</file>

<file path=ppt/slideLayouts/slideLayout18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855726"/>
          </a:xfrm>
        </p:spPr>
        <p:txBody>
          <a:bodyPr/>
          <a:lstStyle>
            <a:lvl1pPr>
              <a:defRPr sz="300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sp>
        <p:nvSpPr>
          <p:cNvPr id="6" name="Text Placeholder 5"/>
          <p:cNvSpPr>
            <a:spLocks noGrp="1"/>
          </p:cNvSpPr>
          <p:nvPr>
            <p:ph type="body" sz="quarter" idx="12"/>
          </p:nvPr>
        </p:nvSpPr>
        <p:spPr>
          <a:xfrm>
            <a:off x="228602" y="1143000"/>
            <a:ext cx="4114800" cy="3584448"/>
          </a:xfrm>
        </p:spPr>
        <p:txBody>
          <a:bodyPr/>
          <a:lstStyle>
            <a:lvl1pPr marL="0" indent="0">
              <a:spcBef>
                <a:spcPts val="0"/>
              </a:spcBef>
              <a:tabLst>
                <a:tab pos="3939190" algn="dec"/>
              </a:tabLst>
              <a:defRPr sz="1350"/>
            </a:lvl1pPr>
            <a:lvl2pPr marL="172995" indent="-172995">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dirty="0"/>
              <a:t>Click to edit Master text styles</a:t>
            </a:r>
          </a:p>
        </p:txBody>
      </p:sp>
    </p:spTree>
    <p:extLst>
      <p:ext uri="{BB962C8B-B14F-4D97-AF65-F5344CB8AC3E}">
        <p14:creationId xmlns:p14="http://schemas.microsoft.com/office/powerpoint/2010/main" val="375533975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4866 / March 19, 2018/ © 2018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4" y="2186153"/>
            <a:ext cx="1292094" cy="526097"/>
          </a:xfrm>
          <a:prstGeom prst="rect">
            <a:avLst/>
          </a:prstGeom>
        </p:spPr>
      </p:pic>
    </p:spTree>
    <p:extLst>
      <p:ext uri="{BB962C8B-B14F-4D97-AF65-F5344CB8AC3E}">
        <p14:creationId xmlns:p14="http://schemas.microsoft.com/office/powerpoint/2010/main" val="682359377"/>
      </p:ext>
    </p:extLst>
  </p:cSld>
  <p:clrMapOvr>
    <a:masterClrMapping/>
  </p:clrMapOvr>
</p:sldLayout>
</file>

<file path=ppt/slideLayouts/slideLayout18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3"/>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9"/>
            <a:ext cx="6858000" cy="124182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A57C8A-E2F6-4730-878A-F1C67049C337}"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2714306124"/>
      </p:ext>
    </p:extLst>
  </p:cSld>
  <p:clrMapOvr>
    <a:masterClrMapping/>
  </p:clrMapOvr>
</p:sldLayout>
</file>

<file path=ppt/slideLayouts/slideLayout18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A57C8A-E2F6-4730-878A-F1C67049C337}"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936512292"/>
      </p:ext>
    </p:extLst>
  </p:cSld>
  <p:clrMapOvr>
    <a:masterClrMapping/>
  </p:clrMapOvr>
</p:sldLayout>
</file>

<file path=ppt/slideLayouts/slideLayout18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A57C8A-E2F6-4730-878A-F1C67049C337}"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1301807313"/>
      </p:ext>
    </p:extLst>
  </p:cSld>
  <p:clrMapOvr>
    <a:masterClrMapping/>
  </p:clrMapOvr>
</p:sldLayout>
</file>

<file path=ppt/slideLayouts/slideLayout18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A57C8A-E2F6-4730-878A-F1C67049C337}" type="datetimeFigureOut">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1870546362"/>
      </p:ext>
    </p:extLst>
  </p:cSld>
  <p:clrMapOvr>
    <a:masterClrMapping/>
  </p:clrMapOvr>
</p:sldLayout>
</file>

<file path=ppt/slideLayouts/slideLayout18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1"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A57C8A-E2F6-4730-878A-F1C67049C337}" type="datetimeFigureOut">
              <a:rPr lang="en-US" smtClean="0"/>
              <a:t>11/5/2020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1061629223"/>
      </p:ext>
    </p:extLst>
  </p:cSld>
  <p:clrMapOvr>
    <a:masterClrMapping/>
  </p:clrMapOvr>
</p:sldLayout>
</file>

<file path=ppt/slideLayouts/slideLayout18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A57C8A-E2F6-4730-878A-F1C67049C337}" type="datetimeFigureOut">
              <a:rPr lang="en-US" smtClean="0"/>
              <a:t>11/5/2020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3666432917"/>
      </p:ext>
    </p:extLst>
  </p:cSld>
  <p:clrMapOvr>
    <a:masterClrMapping/>
  </p:clrMapOvr>
</p:sldLayout>
</file>

<file path=ppt/slideLayouts/slideLayout18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A57C8A-E2F6-4730-878A-F1C67049C337}" type="datetimeFigureOut">
              <a:rPr lang="en-US" smtClean="0"/>
              <a:t>11/5/2020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2202205565"/>
      </p:ext>
    </p:extLst>
  </p:cSld>
  <p:clrMapOvr>
    <a:masterClrMapping/>
  </p:clrMapOvr>
</p:sldLayout>
</file>

<file path=ppt/slideLayouts/slideLayout18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DA57C8A-E2F6-4730-878A-F1C67049C337}" type="datetimeFigureOut">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1821463144"/>
      </p:ext>
    </p:extLst>
  </p:cSld>
  <p:clrMapOvr>
    <a:masterClrMapping/>
  </p:clrMapOvr>
</p:sldLayout>
</file>

<file path=ppt/slideLayouts/slideLayout18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DA57C8A-E2F6-4730-878A-F1C67049C337}" type="datetimeFigureOut">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17766333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A57C8A-E2F6-4730-878A-F1C67049C337}"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186986390"/>
      </p:ext>
    </p:extLst>
  </p:cSld>
  <p:clrMapOvr>
    <a:masterClrMapping/>
  </p:clrMapOvr>
</p:sldLayout>
</file>

<file path=ppt/slideLayouts/slideLayout18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A57C8A-E2F6-4730-878A-F1C67049C337}"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EFDF43-DAEE-4247-9110-1C1824F97662}" type="slidenum">
              <a:rPr lang="en-US" smtClean="0"/>
              <a:t>‹#›</a:t>
            </a:fld>
            <a:endParaRPr lang="en-US"/>
          </a:p>
        </p:txBody>
      </p:sp>
    </p:spTree>
    <p:extLst>
      <p:ext uri="{BB962C8B-B14F-4D97-AF65-F5344CB8AC3E}">
        <p14:creationId xmlns:p14="http://schemas.microsoft.com/office/powerpoint/2010/main" val="3635411977"/>
      </p:ext>
    </p:extLst>
  </p:cSld>
  <p:clrMapOvr>
    <a:masterClrMapping/>
  </p:clrMapOvr>
</p:sldLayout>
</file>

<file path=ppt/slideLayouts/slideLayout182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2217887541"/>
      </p:ext>
    </p:extLst>
  </p:cSld>
  <p:clrMapOvr>
    <a:masterClrMapping/>
  </p:clrMapOvr>
</p:sldLayout>
</file>

<file path=ppt/slideLayouts/slideLayout18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36472033"/>
      </p:ext>
    </p:extLst>
  </p:cSld>
  <p:clrMapOvr>
    <a:masterClrMapping/>
  </p:clrMapOvr>
</p:sldLayout>
</file>

<file path=ppt/slideLayouts/slideLayout18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3411168060"/>
      </p:ext>
    </p:extLst>
  </p:cSld>
  <p:clrMapOvr>
    <a:masterClrMapping/>
  </p:clrMapOvr>
</p:sldLayout>
</file>

<file path=ppt/slideLayouts/slideLayout18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4144887981"/>
      </p:ext>
    </p:extLst>
  </p:cSld>
  <p:clrMapOvr>
    <a:masterClrMapping/>
  </p:clrMapOvr>
</p:sldLayout>
</file>

<file path=ppt/slideLayouts/slideLayout18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640762276"/>
      </p:ext>
    </p:extLst>
  </p:cSld>
  <p:clrMapOvr>
    <a:masterClrMapping/>
  </p:clrMapOvr>
</p:sldLayout>
</file>

<file path=ppt/slideLayouts/slideLayout18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3626222684"/>
      </p:ext>
    </p:extLst>
  </p:cSld>
  <p:clrMapOvr>
    <a:masterClrMapping/>
  </p:clrMapOvr>
</p:sldLayout>
</file>

<file path=ppt/slideLayouts/slideLayout18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2017 / © 2017 IBM Corporation</a:t>
            </a:r>
          </a:p>
        </p:txBody>
      </p:sp>
    </p:spTree>
    <p:extLst>
      <p:ext uri="{BB962C8B-B14F-4D97-AF65-F5344CB8AC3E}">
        <p14:creationId xmlns:p14="http://schemas.microsoft.com/office/powerpoint/2010/main" val="998763828"/>
      </p:ext>
    </p:extLst>
  </p:cSld>
  <p:clrMapOvr>
    <a:masterClrMapping/>
  </p:clrMapOvr>
</p:sldLayout>
</file>

<file path=ppt/slideLayouts/slideLayout18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2713625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190250"/>
      </p:ext>
    </p:extLst>
  </p:cSld>
  <p:clrMapOvr>
    <a:masterClrMapping/>
  </p:clrMapOvr>
</p:sldLayout>
</file>

<file path=ppt/slideLayouts/slideLayout18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287807"/>
      </p:ext>
    </p:extLst>
  </p:cSld>
  <p:clrMapOvr>
    <a:masterClrMapping/>
  </p:clrMapOvr>
</p:sldLayout>
</file>

<file path=ppt/slideLayouts/slideLayout18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510716"/>
      </p:ext>
    </p:extLst>
  </p:cSld>
  <p:clrMapOvr>
    <a:masterClrMapping/>
  </p:clrMapOvr>
</p:sldLayout>
</file>

<file path=ppt/slideLayouts/slideLayout18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7676483"/>
      </p:ext>
    </p:extLst>
  </p:cSld>
  <p:clrMapOvr>
    <a:masterClrMapping/>
  </p:clrMapOvr>
</p:sldLayout>
</file>

<file path=ppt/slideLayouts/slideLayout18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880946"/>
      </p:ext>
    </p:extLst>
  </p:cSld>
  <p:clrMapOvr>
    <a:masterClrMapping/>
  </p:clrMapOvr>
</p:sldLayout>
</file>

<file path=ppt/slideLayouts/slideLayout18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8430599"/>
      </p:ext>
    </p:extLst>
  </p:cSld>
  <p:clrMapOvr>
    <a:masterClrMapping/>
  </p:clrMapOvr>
</p:sldLayout>
</file>

<file path=ppt/slideLayouts/slideLayout18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259658"/>
      </p:ext>
    </p:extLst>
  </p:cSld>
  <p:clrMapOvr>
    <a:masterClrMapping/>
  </p:clrMapOvr>
</p:sldLayout>
</file>

<file path=ppt/slideLayouts/slideLayout18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895316767"/>
      </p:ext>
    </p:extLst>
  </p:cSld>
  <p:clrMapOvr>
    <a:masterClrMapping/>
  </p:clrMapOvr>
</p:sldLayout>
</file>

<file path=ppt/slideLayouts/slideLayout18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4045110993"/>
      </p:ext>
    </p:extLst>
  </p:cSld>
  <p:clrMapOvr>
    <a:masterClrMapping/>
  </p:clrMapOvr>
</p:sldLayout>
</file>

<file path=ppt/slideLayouts/slideLayout18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221914826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8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3265985918"/>
      </p:ext>
    </p:extLst>
  </p:cSld>
  <p:clrMapOvr>
    <a:masterClrMapping/>
  </p:clrMapOvr>
</p:sldLayout>
</file>

<file path=ppt/slideLayouts/slideLayout18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659478747"/>
      </p:ext>
    </p:extLst>
  </p:cSld>
  <p:clrMapOvr>
    <a:masterClrMapping/>
  </p:clrMapOvr>
</p:sldLayout>
</file>

<file path=ppt/slideLayouts/slideLayout18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88557657"/>
      </p:ext>
    </p:extLst>
  </p:cSld>
  <p:clrMapOvr>
    <a:masterClrMapping/>
  </p:clrMapOvr>
</p:sldLayout>
</file>

<file path=ppt/slideLayouts/slideLayout18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6447848"/>
      </p:ext>
    </p:extLst>
  </p:cSld>
  <p:clrMapOvr>
    <a:masterClrMapping/>
  </p:clrMapOvr>
</p:sldLayout>
</file>

<file path=ppt/slideLayouts/slideLayout18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46282198"/>
      </p:ext>
    </p:extLst>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3678278066"/>
      </p:ext>
    </p:extLst>
  </p:cSld>
  <p:clrMapOvr>
    <a:masterClrMapping/>
  </p:clrMapOvr>
</p:sldLayout>
</file>

<file path=ppt/slideLayouts/slideLayout18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1906343699"/>
      </p:ext>
    </p:extLst>
  </p:cSld>
  <p:clrMapOvr>
    <a:masterClrMapping/>
  </p:clrMapOvr>
</p:sldLayout>
</file>

<file path=ppt/slideLayouts/slideLayout18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5123041"/>
      </p:ext>
    </p:extLst>
  </p:cSld>
  <p:clrMapOvr>
    <a:masterClrMapping/>
  </p:clrMapOvr>
</p:sldLayout>
</file>

<file path=ppt/slideLayouts/slideLayout18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802632"/>
      </p:ext>
    </p:extLst>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959741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8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954000647"/>
      </p:ext>
    </p:extLst>
  </p:cSld>
  <p:clrMapOvr>
    <a:masterClrMapping/>
  </p:clrMapOvr>
</p:sldLayout>
</file>

<file path=ppt/slideLayouts/slideLayout18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945148"/>
      </p:ext>
    </p:extLst>
  </p:cSld>
  <p:clrMapOvr>
    <a:masterClrMapping/>
  </p:clrMapOvr>
</p:sldLayout>
</file>

<file path=ppt/slideLayouts/slideLayout18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162988369"/>
      </p:ext>
    </p:extLst>
  </p:cSld>
  <p:clrMapOvr>
    <a:masterClrMapping/>
  </p:clrMapOvr>
</p:sldLayout>
</file>

<file path=ppt/slideLayouts/slideLayout18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1354808166"/>
      </p:ext>
    </p:extLst>
  </p:cSld>
  <p:clrMapOvr>
    <a:masterClrMapping/>
  </p:clrMapOvr>
</p:sldLayout>
</file>

<file path=ppt/slideLayouts/slideLayout18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173484"/>
      </p:ext>
    </p:extLst>
  </p:cSld>
  <p:clrMapOvr>
    <a:masterClrMapping/>
  </p:clrMapOvr>
</p:sldLayout>
</file>

<file path=ppt/slideLayouts/slideLayout18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3131353040"/>
      </p:ext>
    </p:extLst>
  </p:cSld>
  <p:clrMapOvr>
    <a:masterClrMapping/>
  </p:clrMapOvr>
</p:sldLayout>
</file>

<file path=ppt/slideLayouts/slideLayout18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299521529"/>
      </p:ext>
    </p:extLst>
  </p:cSld>
  <p:clrMapOvr>
    <a:masterClrMapping/>
  </p:clrMapOvr>
</p:sldLayout>
</file>

<file path=ppt/slideLayouts/slideLayout1857.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hape 20"/>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1" name="Shape 21"/>
          <p:cNvSpPr>
            <a:spLocks noGrp="1"/>
          </p:cNvSpPr>
          <p:nvPr>
            <p:ph type="title"/>
          </p:nvPr>
        </p:nvSpPr>
        <p:spPr>
          <a:xfrm>
            <a:off x="228600" y="1249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2339149657"/>
      </p:ext>
    </p:extLst>
  </p:cSld>
  <p:clrMapOvr>
    <a:masterClrMapping/>
  </p:clrMapOvr>
  <p:transition spd="med"/>
</p:sldLayout>
</file>

<file path=ppt/slideLayouts/slideLayout1858.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Shape 38"/>
          <p:cNvSpPr>
            <a:spLocks noGrp="1"/>
          </p:cNvSpPr>
          <p:nvPr>
            <p:ph type="title"/>
          </p:nvPr>
        </p:nvSpPr>
        <p:spPr>
          <a:xfrm>
            <a:off x="228600" y="177800"/>
            <a:ext cx="4114800" cy="1003808"/>
          </a:xfrm>
          <a:prstGeom prst="rect">
            <a:avLst/>
          </a:prstGeom>
        </p:spPr>
        <p:txBody>
          <a:bodyPr>
            <a:normAutofit/>
          </a:bodyPr>
          <a:lstStyle>
            <a:lvl1pPr>
              <a:defRPr sz="1600"/>
            </a:lvl1pPr>
          </a:lstStyle>
          <a:p>
            <a:r>
              <a:t>Title Text</a:t>
            </a:r>
          </a:p>
        </p:txBody>
      </p:sp>
      <p:sp>
        <p:nvSpPr>
          <p:cNvPr id="39" name="Shape 39"/>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0" name="Shape 40"/>
          <p:cNvSpPr>
            <a:spLocks noGrp="1"/>
          </p:cNvSpPr>
          <p:nvPr>
            <p:ph type="body" sz="half" idx="1"/>
          </p:nvPr>
        </p:nvSpPr>
        <p:spPr>
          <a:xfrm>
            <a:off x="228600" y="132588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97075238"/>
      </p:ext>
    </p:extLst>
  </p:cSld>
  <p:clrMapOvr>
    <a:masterClrMapping/>
  </p:clrMapOvr>
  <p:transition spd="med"/>
</p:sldLayout>
</file>

<file path=ppt/slideLayouts/slideLayout1859.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Shape 47"/>
          <p:cNvSpPr>
            <a:spLocks noGrp="1"/>
          </p:cNvSpPr>
          <p:nvPr>
            <p:ph type="title"/>
          </p:nvPr>
        </p:nvSpPr>
        <p:spPr>
          <a:xfrm>
            <a:off x="228600" y="177800"/>
            <a:ext cx="4114800" cy="1003808"/>
          </a:xfrm>
          <a:prstGeom prst="rect">
            <a:avLst/>
          </a:prstGeom>
        </p:spPr>
        <p:txBody>
          <a:bodyPr>
            <a:normAutofit/>
          </a:bodyPr>
          <a:lstStyle>
            <a:lvl1pPr>
              <a:defRPr sz="1600"/>
            </a:lvl1pPr>
          </a:lstStyle>
          <a:p>
            <a:r>
              <a:t>Title Text</a:t>
            </a:r>
          </a:p>
        </p:txBody>
      </p:sp>
      <p:sp>
        <p:nvSpPr>
          <p:cNvPr id="48" name="Shape 48"/>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9" name="Shape 49"/>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Shape 50" descr="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438173624"/>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860.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228600" y="342900"/>
            <a:ext cx="4114800" cy="4328051"/>
          </a:xfrm>
          <a:prstGeom prst="rect">
            <a:avLst/>
          </a:prstGeom>
        </p:spPr>
        <p:txBody>
          <a:bodyPr>
            <a:normAutofit/>
          </a:bodyPr>
          <a:lstStyle/>
          <a:p>
            <a:r>
              <a:t>Title Text</a:t>
            </a:r>
          </a:p>
        </p:txBody>
      </p:sp>
      <p:sp>
        <p:nvSpPr>
          <p:cNvPr id="74" name="Shape 74"/>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75" name="Shape 75"/>
          <p:cNvSpPr>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304470820"/>
      </p:ext>
    </p:extLst>
  </p:cSld>
  <p:clrMapOvr>
    <a:masterClrMapping/>
  </p:clrMapOvr>
  <p:transition spd="med"/>
</p:sldLayout>
</file>

<file path=ppt/slideLayouts/slideLayout1861.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Shape 83"/>
          <p:cNvSpPr>
            <a:spLocks noGrp="1"/>
          </p:cNvSpPr>
          <p:nvPr>
            <p:ph type="title"/>
          </p:nvPr>
        </p:nvSpPr>
        <p:spPr>
          <a:xfrm>
            <a:off x="228600" y="127000"/>
            <a:ext cx="4114800" cy="959359"/>
          </a:xfrm>
          <a:prstGeom prst="rect">
            <a:avLst/>
          </a:prstGeom>
        </p:spPr>
        <p:txBody>
          <a:bodyPr>
            <a:normAutofit/>
          </a:bodyPr>
          <a:lstStyle/>
          <a:p>
            <a:r>
              <a:t>Title Text</a:t>
            </a:r>
          </a:p>
        </p:txBody>
      </p:sp>
      <p:sp>
        <p:nvSpPr>
          <p:cNvPr id="84" name="Shape 84"/>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85" name="Shape 85"/>
          <p:cNvSpPr>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Shape 86" descr="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3065356807"/>
      </p:ext>
    </p:extLst>
  </p:cSld>
  <p:clrMapOvr>
    <a:masterClrMapping/>
  </p:clrMapOvr>
  <p:transition spd="med"/>
</p:sldLayout>
</file>

<file path=ppt/slideLayouts/slideLayout1862.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Shape 93"/>
          <p:cNvSpPr>
            <a:spLocks noGrp="1"/>
          </p:cNvSpPr>
          <p:nvPr>
            <p:ph type="title"/>
          </p:nvPr>
        </p:nvSpPr>
        <p:spPr>
          <a:xfrm>
            <a:off x="228600" y="342900"/>
            <a:ext cx="6400800" cy="640081"/>
          </a:xfrm>
          <a:prstGeom prst="rect">
            <a:avLst/>
          </a:prstGeom>
        </p:spPr>
        <p:txBody>
          <a:bodyPr>
            <a:normAutofit/>
          </a:bodyPr>
          <a:lstStyle/>
          <a:p>
            <a:r>
              <a:t>Title Text</a:t>
            </a:r>
          </a:p>
        </p:txBody>
      </p:sp>
      <p:sp>
        <p:nvSpPr>
          <p:cNvPr id="94" name="Shape 94"/>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95" name="Shape 95"/>
          <p:cNvSpPr>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96" name="Shape 96"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Shape 97" descr="Text Placeholder 6"/>
          <p:cNvSpPr>
            <a:spLocks noGrp="1"/>
          </p:cNvSpPr>
          <p:nvPr>
            <p:ph type="body" sz="half" idx="14"/>
          </p:nvPr>
        </p:nvSpPr>
        <p:spPr>
          <a:xfrm>
            <a:off x="228600" y="1093469"/>
            <a:ext cx="4114800" cy="358965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676626104"/>
      </p:ext>
    </p:extLst>
  </p:cSld>
  <p:clrMapOvr>
    <a:masterClrMapping/>
  </p:clrMapOvr>
  <p:transition spd="med"/>
</p:sldLayout>
</file>

<file path=ppt/slideLayouts/slideLayout1863.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Shape 104"/>
          <p:cNvSpPr>
            <a:spLocks noGrp="1"/>
          </p:cNvSpPr>
          <p:nvPr>
            <p:ph type="title"/>
          </p:nvPr>
        </p:nvSpPr>
        <p:spPr>
          <a:xfrm>
            <a:off x="228600" y="127000"/>
            <a:ext cx="4114800" cy="502159"/>
          </a:xfrm>
          <a:prstGeom prst="rect">
            <a:avLst/>
          </a:prstGeom>
        </p:spPr>
        <p:txBody>
          <a:bodyPr>
            <a:normAutofit/>
          </a:bodyPr>
          <a:lstStyle/>
          <a:p>
            <a:r>
              <a:t>Title Text</a:t>
            </a:r>
          </a:p>
        </p:txBody>
      </p:sp>
      <p:sp>
        <p:nvSpPr>
          <p:cNvPr id="105" name="Shape 105"/>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06" name="Shape 106"/>
          <p:cNvSpPr>
            <a:spLocks noGrp="1"/>
          </p:cNvSpPr>
          <p:nvPr>
            <p:ph type="body" sz="half" idx="1"/>
          </p:nvPr>
        </p:nvSpPr>
        <p:spPr>
          <a:xfrm>
            <a:off x="228600" y="977900"/>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
        <p:nvSpPr>
          <p:cNvPr id="107" name="Shape 107" descr="Footer Placeholder 2"/>
          <p:cNvSpPr/>
          <p:nvPr/>
        </p:nvSpPr>
        <p:spPr>
          <a:xfrm>
            <a:off x="228600" y="4831559"/>
            <a:ext cx="6400800"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600">
                <a:solidFill>
                  <a:srgbClr val="FFFFFF"/>
                </a:solidFill>
              </a:defRPr>
            </a:lvl1pPr>
          </a:lstStyle>
          <a:p>
            <a:pPr defTabSz="685800" hangingPunct="0"/>
            <a:r>
              <a:rPr kern="0">
                <a:latin typeface="IBM Plex Sans"/>
                <a:ea typeface="IBM Plex Sans"/>
                <a:cs typeface="IBM Plex Sans"/>
                <a:sym typeface="IBM Plex Sans"/>
              </a:rPr>
              <a:t>Group Name / DOC ID / Month XX, 2017 / © 2017 IBM Corporation</a:t>
            </a:r>
          </a:p>
        </p:txBody>
      </p:sp>
    </p:spTree>
    <p:extLst>
      <p:ext uri="{BB962C8B-B14F-4D97-AF65-F5344CB8AC3E}">
        <p14:creationId xmlns:p14="http://schemas.microsoft.com/office/powerpoint/2010/main" val="2969920471"/>
      </p:ext>
    </p:extLst>
  </p:cSld>
  <p:clrMapOvr>
    <a:masterClrMapping/>
  </p:clrMapOvr>
  <p:transition spd="med"/>
</p:sldLayout>
</file>

<file path=ppt/slideLayouts/slideLayout1864.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4" name="Shape 114"/>
          <p:cNvSpPr>
            <a:spLocks noGrp="1"/>
          </p:cNvSpPr>
          <p:nvPr>
            <p:ph type="title"/>
          </p:nvPr>
        </p:nvSpPr>
        <p:spPr>
          <a:xfrm>
            <a:off x="228600" y="342900"/>
            <a:ext cx="6400800" cy="640081"/>
          </a:xfrm>
          <a:prstGeom prst="rect">
            <a:avLst/>
          </a:prstGeom>
        </p:spPr>
        <p:txBody>
          <a:bodyPr>
            <a:normAutofit/>
          </a:bodyPr>
          <a:lstStyle/>
          <a:p>
            <a:r>
              <a:t>Title Text</a:t>
            </a:r>
          </a:p>
        </p:txBody>
      </p:sp>
      <p:sp>
        <p:nvSpPr>
          <p:cNvPr id="115" name="Shape 115"/>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16" name="Shape 116"/>
          <p:cNvSpPr>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17" name="Shape 117"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8" name="Shape 118" descr="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19" name="Shape 119" descr="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20" name="Shape 120" descr="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19996193"/>
      </p:ext>
    </p:extLst>
  </p:cSld>
  <p:clrMapOvr>
    <a:masterClrMapping/>
  </p:clrMapOvr>
  <p:transition spd="med"/>
</p:sldLayout>
</file>

<file path=ppt/slideLayouts/slideLayout1865.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7" name="Shape 127"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8" name="Shape 128"/>
          <p:cNvSpPr>
            <a:spLocks noGrp="1"/>
          </p:cNvSpPr>
          <p:nvPr>
            <p:ph type="title"/>
          </p:nvPr>
        </p:nvSpPr>
        <p:spPr>
          <a:xfrm>
            <a:off x="228600" y="342900"/>
            <a:ext cx="4114800" cy="640081"/>
          </a:xfrm>
          <a:prstGeom prst="rect">
            <a:avLst/>
          </a:prstGeom>
        </p:spPr>
        <p:txBody>
          <a:bodyPr>
            <a:normAutofit/>
          </a:bodyPr>
          <a:lstStyle/>
          <a:p>
            <a:r>
              <a:t>Title Text</a:t>
            </a:r>
          </a:p>
        </p:txBody>
      </p:sp>
      <p:sp>
        <p:nvSpPr>
          <p:cNvPr id="129" name="Shape 129"/>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30" name="Shape 130"/>
          <p:cNvSpPr>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1" name="Shape 131" descr="Text Placeholder 6"/>
          <p:cNvSpPr>
            <a:spLocks noGrp="1"/>
          </p:cNvSpPr>
          <p:nvPr>
            <p:ph type="body" sz="half" idx="14"/>
          </p:nvPr>
        </p:nvSpPr>
        <p:spPr>
          <a:xfrm>
            <a:off x="228600" y="1097280"/>
            <a:ext cx="4114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042975050"/>
      </p:ext>
    </p:extLst>
  </p:cSld>
  <p:clrMapOvr>
    <a:masterClrMapping/>
  </p:clrMapOvr>
  <p:transition spd="med"/>
</p:sldLayout>
</file>

<file path=ppt/slideLayouts/slideLayout1866.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8" name="Shape 138" descr="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9" name="Shape 139"/>
          <p:cNvSpPr>
            <a:spLocks noGrp="1"/>
          </p:cNvSpPr>
          <p:nvPr>
            <p:ph type="title"/>
          </p:nvPr>
        </p:nvSpPr>
        <p:spPr>
          <a:xfrm>
            <a:off x="228600" y="127000"/>
            <a:ext cx="4114800" cy="640081"/>
          </a:xfrm>
          <a:prstGeom prst="rect">
            <a:avLst/>
          </a:prstGeom>
        </p:spPr>
        <p:txBody>
          <a:bodyPr>
            <a:normAutofit/>
          </a:bodyPr>
          <a:lstStyle/>
          <a:p>
            <a:r>
              <a:t>Title Text</a:t>
            </a:r>
          </a:p>
        </p:txBody>
      </p:sp>
      <p:sp>
        <p:nvSpPr>
          <p:cNvPr id="140" name="Shape 140"/>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41" name="Shape 141"/>
          <p:cNvSpPr>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2" name="Shape 142" descr="Text Placeholder 7"/>
          <p:cNvSpPr>
            <a:spLocks noGrp="1"/>
          </p:cNvSpPr>
          <p:nvPr>
            <p:ph type="body" sz="quarter" idx="14"/>
          </p:nvPr>
        </p:nvSpPr>
        <p:spPr>
          <a:xfrm>
            <a:off x="2514600" y="1097278"/>
            <a:ext cx="1828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900748918"/>
      </p:ext>
    </p:extLst>
  </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9" name="Shape 149"/>
          <p:cNvSpPr>
            <a:spLocks noGrp="1"/>
          </p:cNvSpPr>
          <p:nvPr>
            <p:ph type="title"/>
          </p:nvPr>
        </p:nvSpPr>
        <p:spPr>
          <a:xfrm>
            <a:off x="228600" y="977900"/>
            <a:ext cx="4114800" cy="3566160"/>
          </a:xfrm>
          <a:prstGeom prst="rect">
            <a:avLst/>
          </a:prstGeom>
        </p:spPr>
        <p:txBody>
          <a:bodyPr>
            <a:normAutofit/>
          </a:bodyPr>
          <a:lstStyle/>
          <a:p>
            <a:r>
              <a:t>Title Text</a:t>
            </a:r>
          </a:p>
        </p:txBody>
      </p:sp>
      <p:sp>
        <p:nvSpPr>
          <p:cNvPr id="150" name="Shape 150"/>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51" name="Shape 151"/>
          <p:cNvSpPr>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2" name="Shape 152"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3" name="Shape 153" descr="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684646509"/>
      </p:ext>
    </p:extLst>
  </p:cSld>
  <p:clrMapOvr>
    <a:masterClrMapping/>
  </p:clrMapOvr>
  <p:transition spd="med"/>
</p:sldLayout>
</file>

<file path=ppt/slideLayouts/slideLayout1868.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60" name="Shape 160" descr="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61" name="Shape 161"/>
          <p:cNvSpPr>
            <a:spLocks noGrp="1"/>
          </p:cNvSpPr>
          <p:nvPr>
            <p:ph type="title"/>
          </p:nvPr>
        </p:nvSpPr>
        <p:spPr>
          <a:xfrm>
            <a:off x="228600" y="977900"/>
            <a:ext cx="4114800" cy="3566160"/>
          </a:xfrm>
          <a:prstGeom prst="rect">
            <a:avLst/>
          </a:prstGeom>
        </p:spPr>
        <p:txBody>
          <a:bodyPr>
            <a:normAutofit/>
          </a:bodyPr>
          <a:lstStyle/>
          <a:p>
            <a:r>
              <a:t>Title Text</a:t>
            </a:r>
          </a:p>
        </p:txBody>
      </p:sp>
      <p:sp>
        <p:nvSpPr>
          <p:cNvPr id="162" name="Shape 162"/>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63" name="Shape 163"/>
          <p:cNvSpPr>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64" name="Shape 164"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089792448"/>
      </p:ext>
    </p:extLst>
  </p:cSld>
  <p:clrMapOvr>
    <a:masterClrMapping/>
  </p:clrMapOvr>
  <p:transition spd="med"/>
</p:sldLayout>
</file>

<file path=ppt/slideLayouts/slideLayout1869.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1" name="Shape 171"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2" name="Shape 172"/>
          <p:cNvSpPr>
            <a:spLocks noGrp="1"/>
          </p:cNvSpPr>
          <p:nvPr>
            <p:ph type="title"/>
          </p:nvPr>
        </p:nvSpPr>
        <p:spPr>
          <a:xfrm>
            <a:off x="228600" y="127000"/>
            <a:ext cx="4114800" cy="4402900"/>
          </a:xfrm>
          <a:prstGeom prst="rect">
            <a:avLst/>
          </a:prstGeom>
        </p:spPr>
        <p:txBody>
          <a:bodyPr>
            <a:normAutofit/>
          </a:bodyPr>
          <a:lstStyle/>
          <a:p>
            <a:r>
              <a:t>Title Text</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68247892"/>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1870.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80" name="Shape 180"/>
          <p:cNvSpPr>
            <a:spLocks noGrp="1"/>
          </p:cNvSpPr>
          <p:nvPr>
            <p:ph type="title"/>
          </p:nvPr>
        </p:nvSpPr>
        <p:spPr>
          <a:xfrm>
            <a:off x="228600" y="127000"/>
            <a:ext cx="4114800" cy="4402900"/>
          </a:xfrm>
          <a:prstGeom prst="rect">
            <a:avLst/>
          </a:prstGeom>
        </p:spPr>
        <p:txBody>
          <a:bodyPr/>
          <a:lstStyle/>
          <a:p>
            <a:r>
              <a:t>Title Text</a:t>
            </a:r>
          </a:p>
        </p:txBody>
      </p:sp>
      <p:sp>
        <p:nvSpPr>
          <p:cNvPr id="181" name="Shape 18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20045290"/>
      </p:ext>
    </p:extLst>
  </p:cSld>
  <p:clrMapOvr>
    <a:masterClrMapping/>
  </p:clrMapOvr>
  <p:transition spd="med"/>
</p:sldLayout>
</file>

<file path=ppt/slideLayouts/slideLayout1871.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8" name="Shape 188"/>
          <p:cNvSpPr>
            <a:spLocks noGrp="1"/>
          </p:cNvSpPr>
          <p:nvPr>
            <p:ph type="title"/>
          </p:nvPr>
        </p:nvSpPr>
        <p:spPr>
          <a:xfrm>
            <a:off x="228600" y="127000"/>
            <a:ext cx="4114800" cy="381000"/>
          </a:xfrm>
          <a:prstGeom prst="rect">
            <a:avLst/>
          </a:prstGeom>
        </p:spPr>
        <p:txBody>
          <a:bodyPr/>
          <a:lstStyle/>
          <a:p>
            <a:r>
              <a:t>Title Text</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00852217"/>
      </p:ext>
    </p:extLst>
  </p:cSld>
  <p:clrMapOvr>
    <a:masterClrMapping/>
  </p:clrMapOvr>
  <p:transition spd="med"/>
</p:sldLayout>
</file>

<file path=ppt/slideLayouts/slideLayout1872.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6" name="Shape 19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97" name="Shape 197" descr="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98" name="Shape 198" descr="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029830359"/>
      </p:ext>
    </p:extLst>
  </p:cSld>
  <p:clrMapOvr>
    <a:masterClrMapping/>
  </p:clrMapOvr>
  <p:transition spd="med"/>
</p:sldLayout>
</file>

<file path=ppt/slideLayouts/slideLayout1873.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05" name="Shape 205"/>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06" name="Shape 206"/>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07" name="Shape 207"/>
          <p:cNvSpPr>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11823267"/>
      </p:ext>
    </p:extLst>
  </p:cSld>
  <p:clrMapOvr>
    <a:masterClrMapping/>
  </p:clrMapOvr>
  <p:transition spd="med"/>
</p:sldLayout>
</file>

<file path=ppt/slideLayouts/slideLayout1874.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14" name="Shape 214"/>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15" name="Shape 215"/>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16" name="Shape 216"/>
          <p:cNvSpPr>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2091681"/>
      </p:ext>
    </p:extLst>
  </p:cSld>
  <p:clrMapOvr>
    <a:masterClrMapping/>
  </p:clrMapOvr>
  <p:transition spd="med"/>
</p:sldLayout>
</file>

<file path=ppt/slideLayouts/slideLayout1875.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23" name="Shape 223"/>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24" name="Shape 224"/>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25" name="Shape 225"/>
          <p:cNvSpPr>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2948248"/>
      </p:ext>
    </p:extLst>
  </p:cSld>
  <p:clrMapOvr>
    <a:masterClrMapping/>
  </p:clrMapOvr>
  <p:transition spd="med"/>
</p:sldLayout>
</file>

<file path=ppt/slideLayouts/slideLayout1876.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32" name="Shape 232"/>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33" name="Shape 23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34" name="Shape 234"/>
          <p:cNvSpPr>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35" name="Shape 235" descr="Text Placeholder 5"/>
          <p:cNvSpPr>
            <a:spLocks noGrp="1"/>
          </p:cNvSpPr>
          <p:nvPr>
            <p:ph type="body" sz="quarter" idx="13"/>
          </p:nvPr>
        </p:nvSpPr>
        <p:spPr>
          <a:xfrm>
            <a:off x="2514600" y="1124711"/>
            <a:ext cx="1828800" cy="3456434"/>
          </a:xfrm>
          <a:prstGeom prst="rect">
            <a:avLst/>
          </a:prstGeom>
        </p:spPr>
        <p:txBody>
          <a:bodyPr>
            <a:normAutofit/>
          </a:bodyPr>
          <a:lstStyle/>
          <a:p>
            <a:endParaRPr/>
          </a:p>
        </p:txBody>
      </p:sp>
      <p:sp>
        <p:nvSpPr>
          <p:cNvPr id="236" name="Shape 236" descr="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967591521"/>
      </p:ext>
    </p:extLst>
  </p:cSld>
  <p:clrMapOvr>
    <a:masterClrMapping/>
  </p:clrMapOvr>
  <p:transition spd="med"/>
</p:sldLayout>
</file>

<file path=ppt/slideLayouts/slideLayout1877.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43" name="Shape 243"/>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44" name="Shape 244"/>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45" name="Shape 245"/>
          <p:cNvSpPr>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6" name="Shape 246" descr="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247" name="Shape 247" descr="Text Placeholder 8"/>
          <p:cNvSpPr>
            <a:spLocks noGrp="1"/>
          </p:cNvSpPr>
          <p:nvPr>
            <p:ph type="body" sz="half" idx="14"/>
          </p:nvPr>
        </p:nvSpPr>
        <p:spPr>
          <a:xfrm>
            <a:off x="4700392" y="1051560"/>
            <a:ext cx="4215008"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3454296369"/>
      </p:ext>
    </p:extLst>
  </p:cSld>
  <p:clrMapOvr>
    <a:masterClrMapping/>
  </p:clrMapOvr>
  <p:transition spd="med"/>
</p:sldLayout>
</file>

<file path=ppt/slideLayouts/slideLayout1878.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54" name="Shape 254"/>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55" name="Shape 255"/>
          <p:cNvSpPr>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53349804"/>
      </p:ext>
    </p:extLst>
  </p:cSld>
  <p:clrMapOvr>
    <a:masterClrMapping/>
  </p:clrMapOvr>
  <p:transition spd="med"/>
</p:sldLayout>
</file>

<file path=ppt/slideLayouts/slideLayout1879.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262" name="Shape 26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86735335"/>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1880.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76" name="Shape 276"/>
          <p:cNvSpPr>
            <a:spLocks noGrp="1"/>
          </p:cNvSpPr>
          <p:nvPr>
            <p:ph type="title"/>
          </p:nvPr>
        </p:nvSpPr>
        <p:spPr>
          <a:xfrm>
            <a:off x="228600" y="127000"/>
            <a:ext cx="4114800" cy="855726"/>
          </a:xfrm>
          <a:prstGeom prst="rect">
            <a:avLst/>
          </a:prstGeom>
        </p:spPr>
        <p:txBody>
          <a:bodyPr>
            <a:normAutofit/>
          </a:bodyPr>
          <a:lstStyle/>
          <a:p>
            <a:r>
              <a:t>Title Text</a:t>
            </a:r>
          </a:p>
        </p:txBody>
      </p:sp>
      <p:sp>
        <p:nvSpPr>
          <p:cNvPr id="277" name="Shape 277"/>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78" name="Shape 278"/>
          <p:cNvSpPr>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23296912"/>
      </p:ext>
    </p:extLst>
  </p:cSld>
  <p:clrMapOvr>
    <a:masterClrMapping/>
  </p:clrMapOvr>
  <p:transition spd="med"/>
</p:sldLayout>
</file>

<file path=ppt/slideLayouts/slideLayout1881.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285" name="Shape 285"/>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286" name="image2.png" descr="Picture 6"/>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3389941059"/>
      </p:ext>
    </p:extLst>
  </p:cSld>
  <p:clrMapOvr>
    <a:masterClrMapping/>
  </p:clrMapOvr>
  <p:transition spd="med"/>
</p:sldLayout>
</file>

<file path=ppt/slideLayouts/slideLayout1882.xml><?xml version="1.0" encoding="utf-8"?>
<p:sldLayout xmlns:a="http://schemas.openxmlformats.org/drawingml/2006/main" xmlns:r="http://schemas.openxmlformats.org/officeDocument/2006/relationships" xmlns:p="http://schemas.openxmlformats.org/presentationml/2006/main" type="tx">
  <p:cSld name="1_Cover Slid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293" name="Shape 293"/>
          <p:cNvSpPr>
            <a:spLocks noGrp="1"/>
          </p:cNvSpPr>
          <p:nvPr>
            <p:ph type="title"/>
          </p:nvPr>
        </p:nvSpPr>
        <p:spPr>
          <a:xfrm>
            <a:off x="228599" y="127000"/>
            <a:ext cx="4114802" cy="4479345"/>
          </a:xfrm>
          <a:prstGeom prst="rect">
            <a:avLst/>
          </a:prstGeom>
        </p:spPr>
        <p:txBody>
          <a:bodyPr>
            <a:normAutofit/>
          </a:bodyPr>
          <a:lstStyle/>
          <a:p>
            <a:r>
              <a:t>Title Text</a:t>
            </a:r>
          </a:p>
        </p:txBody>
      </p:sp>
      <p:pic>
        <p:nvPicPr>
          <p:cNvPr id="294" name="image1.png" descr="Picture 5"/>
          <p:cNvPicPr>
            <a:picLocks noChangeAspect="1"/>
          </p:cNvPicPr>
          <p:nvPr/>
        </p:nvPicPr>
        <p:blipFill>
          <a:blip r:embed="rId2"/>
          <a:stretch>
            <a:fillRect/>
          </a:stretch>
        </p:blipFill>
        <p:spPr>
          <a:xfrm>
            <a:off x="8393810" y="4705350"/>
            <a:ext cx="521590" cy="211455"/>
          </a:xfrm>
          <a:prstGeom prst="rect">
            <a:avLst/>
          </a:prstGeom>
          <a:ln w="12700">
            <a:miter lim="400000"/>
          </a:ln>
        </p:spPr>
      </p:pic>
      <p:sp>
        <p:nvSpPr>
          <p:cNvPr id="295" name="Shape 295"/>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20834979"/>
      </p:ext>
    </p:extLst>
  </p:cSld>
  <p:clrMapOvr>
    <a:masterClrMapping/>
  </p:clrMapOvr>
  <p:transition spd="med"/>
</p:sldLayout>
</file>

<file path=ppt/slideLayouts/slideLayout1883.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02" name="Shape 302"/>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03" name="Shape 303"/>
          <p:cNvSpPr>
            <a:spLocks noGrp="1"/>
          </p:cNvSpPr>
          <p:nvPr>
            <p:ph type="title"/>
          </p:nvPr>
        </p:nvSpPr>
        <p:spPr>
          <a:xfrm>
            <a:off x="228600" y="127000"/>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3969962211"/>
      </p:ext>
    </p:extLst>
  </p:cSld>
  <p:clrMapOvr>
    <a:masterClrMapping/>
  </p:clrMapOvr>
  <p:transition spd="med"/>
</p:sldLayout>
</file>

<file path=ppt/slideLayouts/slideLayout1884.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10" name="Shape 310"/>
          <p:cNvSpPr>
            <a:spLocks noGrp="1"/>
          </p:cNvSpPr>
          <p:nvPr>
            <p:ph type="title"/>
          </p:nvPr>
        </p:nvSpPr>
        <p:spPr>
          <a:xfrm>
            <a:off x="228600" y="127000"/>
            <a:ext cx="4114800" cy="855726"/>
          </a:xfrm>
          <a:prstGeom prst="rect">
            <a:avLst/>
          </a:prstGeom>
        </p:spPr>
        <p:txBody>
          <a:bodyPr>
            <a:normAutofit/>
          </a:bodyPr>
          <a:lstStyle/>
          <a:p>
            <a:r>
              <a:t>Title Text</a:t>
            </a:r>
          </a:p>
        </p:txBody>
      </p:sp>
      <p:sp>
        <p:nvSpPr>
          <p:cNvPr id="311" name="Shape 311"/>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12" name="Shape 312"/>
          <p:cNvSpPr>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13" name="Shape 313" descr="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709322761"/>
      </p:ext>
    </p:extLst>
  </p:cSld>
  <p:clrMapOvr>
    <a:masterClrMapping/>
  </p:clrMapOvr>
  <p:transition spd="med"/>
</p:sldLayout>
</file>

<file path=ppt/slideLayouts/slideLayout1885.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0" name="Shape 320"/>
          <p:cNvSpPr>
            <a:spLocks noGrp="1"/>
          </p:cNvSpPr>
          <p:nvPr>
            <p:ph type="title"/>
          </p:nvPr>
        </p:nvSpPr>
        <p:spPr>
          <a:xfrm>
            <a:off x="228600" y="177800"/>
            <a:ext cx="4114800" cy="1003808"/>
          </a:xfrm>
          <a:prstGeom prst="rect">
            <a:avLst/>
          </a:prstGeom>
        </p:spPr>
        <p:txBody>
          <a:bodyPr>
            <a:normAutofit/>
          </a:bodyPr>
          <a:lstStyle>
            <a:lvl1pPr>
              <a:defRPr sz="1600"/>
            </a:lvl1pPr>
          </a:lstStyle>
          <a:p>
            <a:r>
              <a:t>Title Text</a:t>
            </a:r>
          </a:p>
        </p:txBody>
      </p:sp>
      <p:sp>
        <p:nvSpPr>
          <p:cNvPr id="321" name="Shape 321"/>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22" name="Shape 322"/>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07309646"/>
      </p:ext>
    </p:extLst>
  </p:cSld>
  <p:clrMapOvr>
    <a:masterClrMapping/>
  </p:clrMapOvr>
  <p:transition spd="med"/>
</p:sldLayout>
</file>

<file path=ppt/slideLayouts/slideLayout1886.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9" name="Shape 329"/>
          <p:cNvSpPr>
            <a:spLocks noGrp="1"/>
          </p:cNvSpPr>
          <p:nvPr>
            <p:ph type="title"/>
          </p:nvPr>
        </p:nvSpPr>
        <p:spPr>
          <a:xfrm>
            <a:off x="228600" y="177800"/>
            <a:ext cx="4114800" cy="1003808"/>
          </a:xfrm>
          <a:prstGeom prst="rect">
            <a:avLst/>
          </a:prstGeom>
        </p:spPr>
        <p:txBody>
          <a:bodyPr>
            <a:normAutofit/>
          </a:bodyPr>
          <a:lstStyle>
            <a:lvl1pPr>
              <a:defRPr sz="1600"/>
            </a:lvl1pPr>
          </a:lstStyle>
          <a:p>
            <a:r>
              <a:t>Title Text</a:t>
            </a:r>
          </a:p>
        </p:txBody>
      </p:sp>
      <p:sp>
        <p:nvSpPr>
          <p:cNvPr id="330" name="Shape 330"/>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31" name="Shape 331"/>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32" name="Shape 332" descr="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118391383"/>
      </p:ext>
    </p:extLst>
  </p:cSld>
  <p:clrMapOvr>
    <a:masterClrMapping/>
  </p:clrMapOvr>
  <p:transition spd="med"/>
</p:sldLayout>
</file>

<file path=ppt/slideLayouts/slideLayout1887.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39" name="Shape 339"/>
          <p:cNvSpPr>
            <a:spLocks noGrp="1"/>
          </p:cNvSpPr>
          <p:nvPr>
            <p:ph type="title"/>
          </p:nvPr>
        </p:nvSpPr>
        <p:spPr>
          <a:xfrm>
            <a:off x="228600" y="50800"/>
            <a:ext cx="8686800" cy="4473575"/>
          </a:xfrm>
          <a:prstGeom prst="rect">
            <a:avLst/>
          </a:prstGeom>
        </p:spPr>
        <p:txBody>
          <a:bodyPr>
            <a:normAutofit/>
          </a:bodyPr>
          <a:lstStyle>
            <a:lvl1pPr>
              <a:lnSpc>
                <a:spcPct val="80000"/>
              </a:lnSpc>
              <a:defRPr sz="9600" b="1"/>
            </a:lvl1pPr>
          </a:lstStyle>
          <a:p>
            <a:r>
              <a:t>Title Text</a:t>
            </a:r>
          </a:p>
        </p:txBody>
      </p:sp>
      <p:sp>
        <p:nvSpPr>
          <p:cNvPr id="340" name="Shape 34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36571304"/>
      </p:ext>
    </p:extLst>
  </p:cSld>
  <p:clrMapOvr>
    <a:masterClrMapping/>
  </p:clrMapOvr>
  <p:transition spd="med"/>
</p:sldLayout>
</file>

<file path=ppt/slideLayouts/slideLayout1888.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47" name="Shape 347"/>
          <p:cNvSpPr>
            <a:spLocks noGrp="1"/>
          </p:cNvSpPr>
          <p:nvPr>
            <p:ph type="title"/>
          </p:nvPr>
        </p:nvSpPr>
        <p:spPr>
          <a:xfrm>
            <a:off x="228600" y="127000"/>
            <a:ext cx="5187463" cy="4520806"/>
          </a:xfrm>
          <a:prstGeom prst="rect">
            <a:avLst/>
          </a:prstGeom>
        </p:spPr>
        <p:txBody>
          <a:bodyPr>
            <a:normAutofit/>
          </a:bodyPr>
          <a:lstStyle>
            <a:lvl1pPr marL="117475" indent="-117475"/>
          </a:lstStyle>
          <a:p>
            <a:r>
              <a:t>Title Text</a:t>
            </a:r>
          </a:p>
        </p:txBody>
      </p:sp>
      <p:sp>
        <p:nvSpPr>
          <p:cNvPr id="348" name="Shape 34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27993205"/>
      </p:ext>
    </p:extLst>
  </p:cSld>
  <p:clrMapOvr>
    <a:masterClrMapping/>
  </p:clrMapOvr>
  <p:transition spd="med"/>
</p:sldLayout>
</file>

<file path=ppt/slideLayouts/slideLayout1889.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55" name="Shape 355"/>
          <p:cNvSpPr>
            <a:spLocks noGrp="1"/>
          </p:cNvSpPr>
          <p:nvPr>
            <p:ph type="title"/>
          </p:nvPr>
        </p:nvSpPr>
        <p:spPr>
          <a:xfrm>
            <a:off x="228600" y="342900"/>
            <a:ext cx="4114800" cy="4328051"/>
          </a:xfrm>
          <a:prstGeom prst="rect">
            <a:avLst/>
          </a:prstGeom>
        </p:spPr>
        <p:txBody>
          <a:bodyPr>
            <a:normAutofit/>
          </a:bodyPr>
          <a:lstStyle/>
          <a:p>
            <a:r>
              <a:t>Title Text</a:t>
            </a:r>
          </a:p>
        </p:txBody>
      </p:sp>
      <p:sp>
        <p:nvSpPr>
          <p:cNvPr id="356" name="Shape 356"/>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57" name="Shape 357"/>
          <p:cNvSpPr>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58" name="Shape 358"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994218151"/>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890.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65" name="Shape 365"/>
          <p:cNvSpPr>
            <a:spLocks noGrp="1"/>
          </p:cNvSpPr>
          <p:nvPr>
            <p:ph type="title"/>
          </p:nvPr>
        </p:nvSpPr>
        <p:spPr>
          <a:xfrm>
            <a:off x="228600" y="127000"/>
            <a:ext cx="4114800" cy="959359"/>
          </a:xfrm>
          <a:prstGeom prst="rect">
            <a:avLst/>
          </a:prstGeom>
        </p:spPr>
        <p:txBody>
          <a:bodyPr>
            <a:normAutofit/>
          </a:bodyPr>
          <a:lstStyle/>
          <a:p>
            <a:r>
              <a:t>Title Text</a:t>
            </a:r>
          </a:p>
        </p:txBody>
      </p:sp>
      <p:sp>
        <p:nvSpPr>
          <p:cNvPr id="366" name="Shape 366"/>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67" name="Shape 367"/>
          <p:cNvSpPr>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68" name="Shape 368" descr="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788113134"/>
      </p:ext>
    </p:extLst>
  </p:cSld>
  <p:clrMapOvr>
    <a:masterClrMapping/>
  </p:clrMapOvr>
  <p:transition spd="med"/>
</p:sldLayout>
</file>

<file path=ppt/slideLayouts/slideLayout1891.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75" name="Shape 375"/>
          <p:cNvSpPr>
            <a:spLocks noGrp="1"/>
          </p:cNvSpPr>
          <p:nvPr>
            <p:ph type="title"/>
          </p:nvPr>
        </p:nvSpPr>
        <p:spPr>
          <a:xfrm>
            <a:off x="228600" y="342900"/>
            <a:ext cx="6400800" cy="640081"/>
          </a:xfrm>
          <a:prstGeom prst="rect">
            <a:avLst/>
          </a:prstGeom>
        </p:spPr>
        <p:txBody>
          <a:bodyPr>
            <a:normAutofit/>
          </a:bodyPr>
          <a:lstStyle/>
          <a:p>
            <a:r>
              <a:t>Title Text</a:t>
            </a:r>
          </a:p>
        </p:txBody>
      </p:sp>
      <p:sp>
        <p:nvSpPr>
          <p:cNvPr id="376" name="Shape 376"/>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77" name="Shape 377"/>
          <p:cNvSpPr>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378" name="Shape 378"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379" name="Shape 379" descr="Text Placeholder 6"/>
          <p:cNvSpPr>
            <a:spLocks noGrp="1"/>
          </p:cNvSpPr>
          <p:nvPr>
            <p:ph type="body" sz="half" idx="14"/>
          </p:nvPr>
        </p:nvSpPr>
        <p:spPr>
          <a:xfrm>
            <a:off x="228600" y="1093469"/>
            <a:ext cx="4114800" cy="358965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07565155"/>
      </p:ext>
    </p:extLst>
  </p:cSld>
  <p:clrMapOvr>
    <a:masterClrMapping/>
  </p:clrMapOvr>
  <p:transition spd="med"/>
</p:sldLayout>
</file>

<file path=ppt/slideLayouts/slideLayout1892.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86" name="Shape 386"/>
          <p:cNvSpPr>
            <a:spLocks noGrp="1"/>
          </p:cNvSpPr>
          <p:nvPr>
            <p:ph type="title"/>
          </p:nvPr>
        </p:nvSpPr>
        <p:spPr>
          <a:xfrm>
            <a:off x="228600" y="127000"/>
            <a:ext cx="4114800" cy="502159"/>
          </a:xfrm>
          <a:prstGeom prst="rect">
            <a:avLst/>
          </a:prstGeom>
        </p:spPr>
        <p:txBody>
          <a:bodyPr>
            <a:normAutofit/>
          </a:bodyPr>
          <a:lstStyle/>
          <a:p>
            <a:r>
              <a:t>Title Text</a:t>
            </a:r>
          </a:p>
        </p:txBody>
      </p:sp>
      <p:sp>
        <p:nvSpPr>
          <p:cNvPr id="387" name="Shape 387"/>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88" name="Shape 388"/>
          <p:cNvSpPr>
            <a:spLocks noGrp="1"/>
          </p:cNvSpPr>
          <p:nvPr>
            <p:ph type="body" sz="half" idx="1"/>
          </p:nvPr>
        </p:nvSpPr>
        <p:spPr>
          <a:xfrm>
            <a:off x="228600" y="977900"/>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913122531"/>
      </p:ext>
    </p:extLst>
  </p:cSld>
  <p:clrMapOvr>
    <a:masterClrMapping/>
  </p:clrMapOvr>
  <p:transition spd="med"/>
</p:sldLayout>
</file>

<file path=ppt/slideLayouts/slideLayout1893.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95" name="Shape 395"/>
          <p:cNvSpPr>
            <a:spLocks noGrp="1"/>
          </p:cNvSpPr>
          <p:nvPr>
            <p:ph type="title"/>
          </p:nvPr>
        </p:nvSpPr>
        <p:spPr>
          <a:xfrm>
            <a:off x="228600" y="342900"/>
            <a:ext cx="6400800" cy="640081"/>
          </a:xfrm>
          <a:prstGeom prst="rect">
            <a:avLst/>
          </a:prstGeom>
        </p:spPr>
        <p:txBody>
          <a:bodyPr>
            <a:normAutofit/>
          </a:bodyPr>
          <a:lstStyle/>
          <a:p>
            <a:r>
              <a:t>Title Text</a:t>
            </a:r>
          </a:p>
        </p:txBody>
      </p:sp>
      <p:sp>
        <p:nvSpPr>
          <p:cNvPr id="396" name="Shape 396"/>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97" name="Shape 397"/>
          <p:cNvSpPr>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398" name="Shape 398"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399" name="Shape 399" descr="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400" name="Shape 400" descr="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401" name="Shape 401" descr="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96888959"/>
      </p:ext>
    </p:extLst>
  </p:cSld>
  <p:clrMapOvr>
    <a:masterClrMapping/>
  </p:clrMapOvr>
  <p:transition spd="med"/>
</p:sldLayout>
</file>

<file path=ppt/slideLayouts/slideLayout1894.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08" name="Shape 408"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09" name="Shape 409"/>
          <p:cNvSpPr>
            <a:spLocks noGrp="1"/>
          </p:cNvSpPr>
          <p:nvPr>
            <p:ph type="title"/>
          </p:nvPr>
        </p:nvSpPr>
        <p:spPr>
          <a:xfrm>
            <a:off x="228600" y="342900"/>
            <a:ext cx="4114800" cy="640081"/>
          </a:xfrm>
          <a:prstGeom prst="rect">
            <a:avLst/>
          </a:prstGeom>
        </p:spPr>
        <p:txBody>
          <a:bodyPr>
            <a:normAutofit/>
          </a:bodyPr>
          <a:lstStyle/>
          <a:p>
            <a:r>
              <a:t>Title Text</a:t>
            </a:r>
          </a:p>
        </p:txBody>
      </p:sp>
      <p:sp>
        <p:nvSpPr>
          <p:cNvPr id="410" name="Shape 410"/>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11" name="Shape 411"/>
          <p:cNvSpPr>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12" name="Shape 412" descr="Text Placeholder 6"/>
          <p:cNvSpPr>
            <a:spLocks noGrp="1"/>
          </p:cNvSpPr>
          <p:nvPr>
            <p:ph type="body" sz="half" idx="14"/>
          </p:nvPr>
        </p:nvSpPr>
        <p:spPr>
          <a:xfrm>
            <a:off x="228600" y="1097280"/>
            <a:ext cx="4114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219388886"/>
      </p:ext>
    </p:extLst>
  </p:cSld>
  <p:clrMapOvr>
    <a:masterClrMapping/>
  </p:clrMapOvr>
  <p:transition spd="med"/>
</p:sldLayout>
</file>

<file path=ppt/slideLayouts/slideLayout1895.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19" name="Shape 419" descr="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20" name="Shape 420"/>
          <p:cNvSpPr>
            <a:spLocks noGrp="1"/>
          </p:cNvSpPr>
          <p:nvPr>
            <p:ph type="title"/>
          </p:nvPr>
        </p:nvSpPr>
        <p:spPr>
          <a:xfrm>
            <a:off x="228600" y="127000"/>
            <a:ext cx="4114800" cy="640081"/>
          </a:xfrm>
          <a:prstGeom prst="rect">
            <a:avLst/>
          </a:prstGeom>
        </p:spPr>
        <p:txBody>
          <a:bodyPr>
            <a:normAutofit/>
          </a:bodyPr>
          <a:lstStyle/>
          <a:p>
            <a:r>
              <a:t>Title Text</a:t>
            </a:r>
          </a:p>
        </p:txBody>
      </p:sp>
      <p:sp>
        <p:nvSpPr>
          <p:cNvPr id="421" name="Shape 421"/>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22" name="Shape 422"/>
          <p:cNvSpPr>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23" name="Shape 423" descr="Text Placeholder 7"/>
          <p:cNvSpPr>
            <a:spLocks noGrp="1"/>
          </p:cNvSpPr>
          <p:nvPr>
            <p:ph type="body" sz="quarter" idx="14"/>
          </p:nvPr>
        </p:nvSpPr>
        <p:spPr>
          <a:xfrm>
            <a:off x="2514600" y="1097278"/>
            <a:ext cx="1828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274783012"/>
      </p:ext>
    </p:extLst>
  </p:cSld>
  <p:clrMapOvr>
    <a:masterClrMapping/>
  </p:clrMapOvr>
  <p:transition spd="med"/>
</p:sldLayout>
</file>

<file path=ppt/slideLayouts/slideLayout1896.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30" name="Shape 430"/>
          <p:cNvSpPr>
            <a:spLocks noGrp="1"/>
          </p:cNvSpPr>
          <p:nvPr>
            <p:ph type="title"/>
          </p:nvPr>
        </p:nvSpPr>
        <p:spPr>
          <a:xfrm>
            <a:off x="228600" y="977900"/>
            <a:ext cx="4114800" cy="3566160"/>
          </a:xfrm>
          <a:prstGeom prst="rect">
            <a:avLst/>
          </a:prstGeom>
        </p:spPr>
        <p:txBody>
          <a:bodyPr>
            <a:normAutofit/>
          </a:bodyPr>
          <a:lstStyle/>
          <a:p>
            <a:r>
              <a:t>Title Text</a:t>
            </a:r>
          </a:p>
        </p:txBody>
      </p:sp>
      <p:sp>
        <p:nvSpPr>
          <p:cNvPr id="431" name="Shape 431"/>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32" name="Shape 432"/>
          <p:cNvSpPr>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33" name="Shape 433"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34" name="Shape 434" descr="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344706759"/>
      </p:ext>
    </p:extLst>
  </p:cSld>
  <p:clrMapOvr>
    <a:masterClrMapping/>
  </p:clrMapOvr>
  <p:transition spd="med"/>
</p:sldLayout>
</file>

<file path=ppt/slideLayouts/slideLayout1897.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41" name="Shape 441" descr="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442" name="Shape 442"/>
          <p:cNvSpPr>
            <a:spLocks noGrp="1"/>
          </p:cNvSpPr>
          <p:nvPr>
            <p:ph type="title"/>
          </p:nvPr>
        </p:nvSpPr>
        <p:spPr>
          <a:xfrm>
            <a:off x="228600" y="977900"/>
            <a:ext cx="4114800" cy="3566160"/>
          </a:xfrm>
          <a:prstGeom prst="rect">
            <a:avLst/>
          </a:prstGeom>
        </p:spPr>
        <p:txBody>
          <a:bodyPr>
            <a:normAutofit/>
          </a:bodyPr>
          <a:lstStyle/>
          <a:p>
            <a:r>
              <a:t>Title Text</a:t>
            </a:r>
          </a:p>
        </p:txBody>
      </p:sp>
      <p:sp>
        <p:nvSpPr>
          <p:cNvPr id="443" name="Shape 44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44" name="Shape 444"/>
          <p:cNvSpPr>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45" name="Shape 445"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639301837"/>
      </p:ext>
    </p:extLst>
  </p:cSld>
  <p:clrMapOvr>
    <a:masterClrMapping/>
  </p:clrMapOvr>
  <p:transition spd="med"/>
</p:sldLayout>
</file>

<file path=ppt/slideLayouts/slideLayout1898.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52" name="Shape 452"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3" name="Shape 453"/>
          <p:cNvSpPr>
            <a:spLocks noGrp="1"/>
          </p:cNvSpPr>
          <p:nvPr>
            <p:ph type="title"/>
          </p:nvPr>
        </p:nvSpPr>
        <p:spPr>
          <a:xfrm>
            <a:off x="228600" y="127000"/>
            <a:ext cx="4114800" cy="4402900"/>
          </a:xfrm>
          <a:prstGeom prst="rect">
            <a:avLst/>
          </a:prstGeom>
        </p:spPr>
        <p:txBody>
          <a:bodyPr>
            <a:normAutofit/>
          </a:bodyPr>
          <a:lstStyle/>
          <a:p>
            <a:r>
              <a:t>Title Text</a:t>
            </a:r>
          </a:p>
        </p:txBody>
      </p:sp>
      <p:sp>
        <p:nvSpPr>
          <p:cNvPr id="454" name="Shape 45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86858124"/>
      </p:ext>
    </p:extLst>
  </p:cSld>
  <p:clrMapOvr>
    <a:masterClrMapping/>
  </p:clrMapOvr>
  <p:transition spd="med"/>
</p:sldLayout>
</file>

<file path=ppt/slideLayouts/slideLayout1899.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1" name="Shape 461"/>
          <p:cNvSpPr>
            <a:spLocks noGrp="1"/>
          </p:cNvSpPr>
          <p:nvPr>
            <p:ph type="title"/>
          </p:nvPr>
        </p:nvSpPr>
        <p:spPr>
          <a:xfrm>
            <a:off x="228600" y="127000"/>
            <a:ext cx="4114800" cy="4402900"/>
          </a:xfrm>
          <a:prstGeom prst="rect">
            <a:avLst/>
          </a:prstGeom>
        </p:spPr>
        <p:txBody>
          <a:bodyPr>
            <a:normAutofit/>
          </a:bodyPr>
          <a:lstStyle/>
          <a:p>
            <a:r>
              <a:t>Title Text</a:t>
            </a:r>
          </a:p>
        </p:txBody>
      </p:sp>
      <p:sp>
        <p:nvSpPr>
          <p:cNvPr id="462" name="Shape 46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2233256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9"/>
          <p:cNvSpPr>
            <a:spLocks noChangeArrowheads="1"/>
          </p:cNvSpPr>
          <p:nvPr/>
        </p:nvSpPr>
        <p:spPr bwMode="blackWhite">
          <a:xfrm>
            <a:off x="125" y="22"/>
            <a:ext cx="9140825" cy="1269206"/>
          </a:xfrm>
          <a:prstGeom prst="rect">
            <a:avLst/>
          </a:prstGeom>
          <a:solidFill>
            <a:srgbClr val="000080"/>
          </a:solidFill>
          <a:ln>
            <a:noFill/>
          </a:ln>
          <a:effectLst/>
        </p:spPr>
        <p:txBody>
          <a:bodyPr wrap="none" lIns="68210" tIns="34187" rIns="68210" bIns="34187"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681902" eaLnBrk="1" fontAlgn="base" hangingPunct="1">
              <a:spcBef>
                <a:spcPct val="0"/>
              </a:spcBef>
              <a:spcAft>
                <a:spcPct val="0"/>
              </a:spcAft>
              <a:defRPr/>
            </a:pPr>
            <a:endParaRPr lang="en-US" altLang="en-US" sz="1400">
              <a:solidFill>
                <a:srgbClr val="000000"/>
              </a:solidFill>
              <a:cs typeface="Arial"/>
              <a:sym typeface="Helvetica" charset="0"/>
            </a:endParaRPr>
          </a:p>
        </p:txBody>
      </p:sp>
      <p:pic>
        <p:nvPicPr>
          <p:cNvPr id="5" name="Picture 10" descr="ibm_white_logo_300dpi"/>
          <p:cNvPicPr>
            <a:picLocks noChangeAspect="1" noChangeArrowheads="1"/>
          </p:cNvPicPr>
          <p:nvPr/>
        </p:nvPicPr>
        <p:blipFill>
          <a:blip r:embed="rId2" cstate="email">
            <a:clrChange>
              <a:clrFrom>
                <a:srgbClr val="7889FB"/>
              </a:clrFrom>
              <a:clrTo>
                <a:srgbClr val="7889FB">
                  <a:alpha val="0"/>
                </a:srgbClr>
              </a:clrTo>
            </a:clrChange>
            <a:extLst>
              <a:ext uri="{28A0092B-C50C-407E-A947-70E740481C1C}">
                <a14:useLocalDpi xmlns:a14="http://schemas.microsoft.com/office/drawing/2010/main"/>
              </a:ext>
            </a:extLst>
          </a:blip>
          <a:srcRect r="-8282" b="-32936"/>
          <a:stretch>
            <a:fillRect/>
          </a:stretch>
        </p:blipFill>
        <p:spPr bwMode="invGray">
          <a:xfrm>
            <a:off x="7086601" y="702470"/>
            <a:ext cx="1447800" cy="496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18"/>
          <p:cNvSpPr>
            <a:spLocks noChangeArrowheads="1"/>
          </p:cNvSpPr>
          <p:nvPr/>
        </p:nvSpPr>
        <p:spPr bwMode="blackWhite">
          <a:xfrm>
            <a:off x="125" y="3874321"/>
            <a:ext cx="9140825" cy="1269206"/>
          </a:xfrm>
          <a:prstGeom prst="rect">
            <a:avLst/>
          </a:prstGeom>
          <a:solidFill>
            <a:srgbClr val="000080"/>
          </a:solidFill>
          <a:ln>
            <a:noFill/>
          </a:ln>
          <a:effectLst/>
        </p:spPr>
        <p:txBody>
          <a:bodyPr wrap="none" lIns="68210" tIns="34187" rIns="68210" bIns="34187"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681902" eaLnBrk="1" fontAlgn="base" hangingPunct="1">
              <a:spcBef>
                <a:spcPct val="0"/>
              </a:spcBef>
              <a:spcAft>
                <a:spcPct val="0"/>
              </a:spcAft>
              <a:defRPr/>
            </a:pPr>
            <a:endParaRPr lang="en-US" altLang="en-US" sz="1400">
              <a:solidFill>
                <a:srgbClr val="000000"/>
              </a:solidFill>
              <a:cs typeface="Arial"/>
              <a:sym typeface="Helvetica" charset="0"/>
            </a:endParaRPr>
          </a:p>
        </p:txBody>
      </p:sp>
      <p:sp>
        <p:nvSpPr>
          <p:cNvPr id="7" name="Rectangle 19"/>
          <p:cNvSpPr>
            <a:spLocks noChangeArrowheads="1"/>
          </p:cNvSpPr>
          <p:nvPr/>
        </p:nvSpPr>
        <p:spPr bwMode="black">
          <a:xfrm>
            <a:off x="3746502" y="4876825"/>
            <a:ext cx="1639888" cy="242168"/>
          </a:xfrm>
          <a:prstGeom prst="rect">
            <a:avLst/>
          </a:prstGeom>
          <a:noFill/>
          <a:ln>
            <a:noFill/>
          </a:ln>
          <a:effectLst/>
        </p:spPr>
        <p:txBody>
          <a:bodyPr lIns="68210" tIns="34187" rIns="68210" bIns="34187">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defTabSz="681902" fontAlgn="base">
              <a:spcBef>
                <a:spcPct val="0"/>
              </a:spcBef>
              <a:spcAft>
                <a:spcPct val="0"/>
              </a:spcAft>
              <a:defRPr/>
            </a:pPr>
            <a:r>
              <a:rPr lang="en-US" altLang="en-US" sz="1100" i="1" dirty="0">
                <a:solidFill>
                  <a:srgbClr val="FFFFFF"/>
                </a:solidFill>
                <a:latin typeface="Arial" charset="0"/>
                <a:ea typeface="ＭＳ Ｐゴシック" charset="0"/>
                <a:sym typeface="Helvetica" charset="0"/>
              </a:rPr>
              <a:t>IBM Confidential</a:t>
            </a:r>
          </a:p>
        </p:txBody>
      </p:sp>
      <p:sp>
        <p:nvSpPr>
          <p:cNvPr id="13318" name="Rectangle 6"/>
          <p:cNvSpPr>
            <a:spLocks noGrp="1" noChangeArrowheads="1"/>
          </p:cNvSpPr>
          <p:nvPr>
            <p:ph type="ctrTitle"/>
          </p:nvPr>
        </p:nvSpPr>
        <p:spPr>
          <a:xfrm>
            <a:off x="685800" y="1600202"/>
            <a:ext cx="7772400" cy="1600200"/>
          </a:xfrm>
          <a:ln w="9525">
            <a:noFill/>
          </a:ln>
        </p:spPr>
        <p:txBody>
          <a:bodyPr/>
          <a:lstStyle>
            <a:lvl1pPr algn="l">
              <a:defRPr sz="2100"/>
            </a:lvl1pPr>
          </a:lstStyle>
          <a:p>
            <a:pPr lvl="0"/>
            <a:r>
              <a:rPr lang="en-US" noProof="0"/>
              <a:t>Click to edit Master title style</a:t>
            </a:r>
          </a:p>
        </p:txBody>
      </p:sp>
      <p:sp>
        <p:nvSpPr>
          <p:cNvPr id="13319" name="Rectangle 7"/>
          <p:cNvSpPr>
            <a:spLocks noGrp="1" noChangeArrowheads="1"/>
          </p:cNvSpPr>
          <p:nvPr>
            <p:ph type="subTitle" idx="1"/>
          </p:nvPr>
        </p:nvSpPr>
        <p:spPr>
          <a:xfrm>
            <a:off x="685800" y="3486150"/>
            <a:ext cx="6400800" cy="342900"/>
          </a:xfrm>
        </p:spPr>
        <p:txBody>
          <a:bodyPr/>
          <a:lstStyle>
            <a:lvl1pPr marL="0" indent="0">
              <a:buFontTx/>
              <a:buNone/>
              <a:defRPr sz="1400" b="1">
                <a:solidFill>
                  <a:srgbClr val="777777"/>
                </a:solidFill>
              </a:defRPr>
            </a:lvl1pPr>
          </a:lstStyle>
          <a:p>
            <a:pPr lvl="0"/>
            <a:r>
              <a:rPr lang="en-US" noProof="0"/>
              <a:t>Click to edit Master subtitle style</a:t>
            </a:r>
          </a:p>
        </p:txBody>
      </p:sp>
    </p:spTree>
    <p:extLst>
      <p:ext uri="{BB962C8B-B14F-4D97-AF65-F5344CB8AC3E}">
        <p14:creationId xmlns:p14="http://schemas.microsoft.com/office/powerpoint/2010/main" val="21121969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900.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9" name="Shape 469"/>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70" name="Shape 470"/>
          <p:cNvSpPr>
            <a:spLocks noGrp="1"/>
          </p:cNvSpPr>
          <p:nvPr>
            <p:ph type="title"/>
          </p:nvPr>
        </p:nvSpPr>
        <p:spPr>
          <a:xfrm>
            <a:off x="228600" y="139700"/>
            <a:ext cx="4114800" cy="381000"/>
          </a:xfrm>
          <a:prstGeom prst="rect">
            <a:avLst/>
          </a:prstGeom>
        </p:spPr>
        <p:txBody>
          <a:bodyPr>
            <a:normAutofit/>
          </a:bodyPr>
          <a:lstStyle/>
          <a:p>
            <a:r>
              <a:t>Title Text</a:t>
            </a:r>
          </a:p>
        </p:txBody>
      </p:sp>
    </p:spTree>
    <p:extLst>
      <p:ext uri="{BB962C8B-B14F-4D97-AF65-F5344CB8AC3E}">
        <p14:creationId xmlns:p14="http://schemas.microsoft.com/office/powerpoint/2010/main" val="2082804329"/>
      </p:ext>
    </p:extLst>
  </p:cSld>
  <p:clrMapOvr>
    <a:masterClrMapping/>
  </p:clrMapOvr>
  <p:transition spd="med"/>
</p:sldLayout>
</file>

<file path=ppt/slideLayouts/slideLayout1901.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77" name="Shape 47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478" name="Shape 478" descr="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479" name="Shape 479" descr="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31505140"/>
      </p:ext>
    </p:extLst>
  </p:cSld>
  <p:clrMapOvr>
    <a:masterClrMapping/>
  </p:clrMapOvr>
  <p:transition spd="med"/>
</p:sldLayout>
</file>

<file path=ppt/slideLayouts/slideLayout1902.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86" name="Shape 486"/>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487" name="Shape 487"/>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88" name="Shape 488"/>
          <p:cNvSpPr>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07501525"/>
      </p:ext>
    </p:extLst>
  </p:cSld>
  <p:clrMapOvr>
    <a:masterClrMapping/>
  </p:clrMapOvr>
  <p:transition spd="med"/>
</p:sldLayout>
</file>

<file path=ppt/slideLayouts/slideLayout1903.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95" name="Shape 495"/>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496" name="Shape 496"/>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97" name="Shape 497"/>
          <p:cNvSpPr>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1896652"/>
      </p:ext>
    </p:extLst>
  </p:cSld>
  <p:clrMapOvr>
    <a:masterClrMapping/>
  </p:clrMapOvr>
  <p:transition spd="med"/>
</p:sldLayout>
</file>

<file path=ppt/slideLayouts/slideLayout1904.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04" name="Shape 504"/>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505" name="Shape 505"/>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06" name="Shape 506"/>
          <p:cNvSpPr>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20050526"/>
      </p:ext>
    </p:extLst>
  </p:cSld>
  <p:clrMapOvr>
    <a:masterClrMapping/>
  </p:clrMapOvr>
  <p:transition spd="med"/>
</p:sldLayout>
</file>

<file path=ppt/slideLayouts/slideLayout1905.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13" name="Shape 513"/>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514" name="Shape 514"/>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15" name="Shape 515"/>
          <p:cNvSpPr>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16" name="Shape 516" descr="Text Placeholder 5"/>
          <p:cNvSpPr>
            <a:spLocks noGrp="1"/>
          </p:cNvSpPr>
          <p:nvPr>
            <p:ph type="body" sz="quarter" idx="13"/>
          </p:nvPr>
        </p:nvSpPr>
        <p:spPr>
          <a:xfrm>
            <a:off x="2514600" y="1124711"/>
            <a:ext cx="1828800" cy="3456434"/>
          </a:xfrm>
          <a:prstGeom prst="rect">
            <a:avLst/>
          </a:prstGeom>
        </p:spPr>
        <p:txBody>
          <a:bodyPr>
            <a:normAutofit/>
          </a:bodyPr>
          <a:lstStyle/>
          <a:p>
            <a:endParaRPr/>
          </a:p>
        </p:txBody>
      </p:sp>
      <p:sp>
        <p:nvSpPr>
          <p:cNvPr id="517" name="Shape 517" descr="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111094407"/>
      </p:ext>
    </p:extLst>
  </p:cSld>
  <p:clrMapOvr>
    <a:masterClrMapping/>
  </p:clrMapOvr>
  <p:transition spd="med"/>
</p:sldLayout>
</file>

<file path=ppt/slideLayouts/slideLayout1906.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24" name="Shape 524"/>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525" name="Shape 525"/>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26" name="Shape 526"/>
          <p:cNvSpPr>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27" name="Shape 527" descr="Text Placeholder 5"/>
          <p:cNvSpPr>
            <a:spLocks noGrp="1"/>
          </p:cNvSpPr>
          <p:nvPr>
            <p:ph type="body" sz="quarter" idx="13"/>
          </p:nvPr>
        </p:nvSpPr>
        <p:spPr>
          <a:xfrm>
            <a:off x="2514600" y="1124711"/>
            <a:ext cx="1828800" cy="3456434"/>
          </a:xfrm>
          <a:prstGeom prst="rect">
            <a:avLst/>
          </a:prstGeom>
        </p:spPr>
        <p:txBody>
          <a:bodyPr>
            <a:normAutofit/>
          </a:bodyPr>
          <a:lstStyle/>
          <a:p>
            <a:endParaRPr/>
          </a:p>
        </p:txBody>
      </p:sp>
      <p:sp>
        <p:nvSpPr>
          <p:cNvPr id="528" name="Shape 528" descr="Text Placeholder 8"/>
          <p:cNvSpPr>
            <a:spLocks noGrp="1"/>
          </p:cNvSpPr>
          <p:nvPr>
            <p:ph type="body" sz="half" idx="14"/>
          </p:nvPr>
        </p:nvSpPr>
        <p:spPr>
          <a:xfrm>
            <a:off x="4700392" y="1090961"/>
            <a:ext cx="4215008"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1285936086"/>
      </p:ext>
    </p:extLst>
  </p:cSld>
  <p:clrMapOvr>
    <a:masterClrMapping/>
  </p:clrMapOvr>
  <p:transition spd="med"/>
</p:sldLayout>
</file>

<file path=ppt/slideLayouts/slideLayout1907.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35" name="Shape 535"/>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36" name="Shape 536"/>
          <p:cNvSpPr>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66855824"/>
      </p:ext>
    </p:extLst>
  </p:cSld>
  <p:clrMapOvr>
    <a:masterClrMapping/>
  </p:clrMapOvr>
  <p:transition spd="med"/>
</p:sldLayout>
</file>

<file path=ppt/slideLayouts/slideLayout1908.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43" name="Shape 54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19573443"/>
      </p:ext>
    </p:extLst>
  </p:cSld>
  <p:clrMapOvr>
    <a:masterClrMapping/>
  </p:clrMapOvr>
  <p:transition spd="med"/>
</p:sldLayout>
</file>

<file path=ppt/slideLayouts/slideLayout1909.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50" name="Shape 550"/>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60728670"/>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910.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57" name="Shape 557"/>
          <p:cNvSpPr>
            <a:spLocks noGrp="1"/>
          </p:cNvSpPr>
          <p:nvPr>
            <p:ph type="title"/>
          </p:nvPr>
        </p:nvSpPr>
        <p:spPr>
          <a:xfrm>
            <a:off x="228600" y="127000"/>
            <a:ext cx="4114800" cy="855726"/>
          </a:xfrm>
          <a:prstGeom prst="rect">
            <a:avLst/>
          </a:prstGeom>
        </p:spPr>
        <p:txBody>
          <a:bodyPr>
            <a:normAutofit/>
          </a:bodyPr>
          <a:lstStyle/>
          <a:p>
            <a:r>
              <a:t>Title Text</a:t>
            </a:r>
          </a:p>
        </p:txBody>
      </p:sp>
      <p:sp>
        <p:nvSpPr>
          <p:cNvPr id="558" name="Shape 558"/>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59" name="Shape 559"/>
          <p:cNvSpPr>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97665837"/>
      </p:ext>
    </p:extLst>
  </p:cSld>
  <p:clrMapOvr>
    <a:masterClrMapping/>
  </p:clrMapOvr>
  <p:transition spd="med"/>
</p:sldLayout>
</file>

<file path=ppt/slideLayouts/slideLayout1911.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66" name="Shape 566"/>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567" name="image2.png" descr="Picture 5"/>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47116785"/>
      </p:ext>
    </p:extLst>
  </p:cSld>
  <p:clrMapOvr>
    <a:masterClrMapping/>
  </p:clrMapOvr>
  <p:transition spd="med"/>
</p:sldLayout>
</file>

<file path=ppt/slideLayouts/slideLayout1912.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574" name="Shape 574"/>
          <p:cNvSpPr>
            <a:spLocks noGrp="1"/>
          </p:cNvSpPr>
          <p:nvPr>
            <p:ph type="title"/>
          </p:nvPr>
        </p:nvSpPr>
        <p:spPr>
          <a:xfrm>
            <a:off x="228599" y="127000"/>
            <a:ext cx="4114802" cy="4479345"/>
          </a:xfrm>
          <a:prstGeom prst="rect">
            <a:avLst/>
          </a:prstGeom>
        </p:spPr>
        <p:txBody>
          <a:bodyPr>
            <a:normAutofit/>
          </a:bodyPr>
          <a:lstStyle>
            <a:lvl1pPr>
              <a:defRPr>
                <a:solidFill>
                  <a:srgbClr val="000000"/>
                </a:solidFill>
              </a:defRPr>
            </a:lvl1pPr>
          </a:lstStyle>
          <a:p>
            <a:r>
              <a:t>Title Text</a:t>
            </a:r>
          </a:p>
        </p:txBody>
      </p:sp>
      <p:pic>
        <p:nvPicPr>
          <p:cNvPr id="575" name="image3.png" descr="Picture 7"/>
          <p:cNvPicPr>
            <a:picLocks noChangeAspect="1"/>
          </p:cNvPicPr>
          <p:nvPr/>
        </p:nvPicPr>
        <p:blipFill>
          <a:blip r:embed="rId2"/>
          <a:stretch>
            <a:fillRect/>
          </a:stretch>
        </p:blipFill>
        <p:spPr>
          <a:xfrm>
            <a:off x="8393810" y="4705334"/>
            <a:ext cx="521590" cy="211472"/>
          </a:xfrm>
          <a:prstGeom prst="rect">
            <a:avLst/>
          </a:prstGeom>
          <a:ln w="12700">
            <a:miter lim="400000"/>
          </a:ln>
        </p:spPr>
      </p:pic>
      <p:sp>
        <p:nvSpPr>
          <p:cNvPr id="576" name="Shape 576"/>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8105885"/>
      </p:ext>
    </p:extLst>
  </p:cSld>
  <p:clrMapOvr>
    <a:masterClrMapping/>
  </p:clrMapOvr>
  <p:transition spd="med"/>
</p:sldLayout>
</file>

<file path=ppt/slideLayouts/slideLayout1913.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83" name="Shape 58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584" name="Shape 584"/>
          <p:cNvSpPr>
            <a:spLocks noGrp="1"/>
          </p:cNvSpPr>
          <p:nvPr>
            <p:ph type="title"/>
          </p:nvPr>
        </p:nvSpPr>
        <p:spPr>
          <a:xfrm>
            <a:off x="228600" y="127000"/>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2524616657"/>
      </p:ext>
    </p:extLst>
  </p:cSld>
  <p:clrMapOvr>
    <a:masterClrMapping/>
  </p:clrMapOvr>
  <p:transition spd="med"/>
</p:sldLayout>
</file>

<file path=ppt/slideLayouts/slideLayout1914.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EAEAEA"/>
        </a:solidFill>
        <a:effectLst/>
      </p:bgPr>
    </p:bg>
    <p:spTree>
      <p:nvGrpSpPr>
        <p:cNvPr id="1" name=""/>
        <p:cNvGrpSpPr/>
        <p:nvPr/>
      </p:nvGrpSpPr>
      <p:grpSpPr>
        <a:xfrm>
          <a:off x="0" y="0"/>
          <a:ext cx="0" cy="0"/>
          <a:chOff x="0" y="0"/>
          <a:chExt cx="0" cy="0"/>
        </a:xfrm>
      </p:grpSpPr>
      <p:sp>
        <p:nvSpPr>
          <p:cNvPr id="591" name="Shape 591"/>
          <p:cNvSpPr>
            <a:spLocks noGrp="1"/>
          </p:cNvSpPr>
          <p:nvPr>
            <p:ph type="title"/>
          </p:nvPr>
        </p:nvSpPr>
        <p:spPr>
          <a:xfrm>
            <a:off x="228600" y="127000"/>
            <a:ext cx="4114800" cy="855726"/>
          </a:xfrm>
          <a:prstGeom prst="rect">
            <a:avLst/>
          </a:prstGeom>
        </p:spPr>
        <p:txBody>
          <a:bodyPr>
            <a:normAutofit/>
          </a:bodyPr>
          <a:lstStyle>
            <a:lvl1pPr>
              <a:defRPr>
                <a:solidFill>
                  <a:srgbClr val="000000"/>
                </a:solidFill>
              </a:defRPr>
            </a:lvl1pPr>
          </a:lstStyle>
          <a:p>
            <a:r>
              <a:t>Title Text</a:t>
            </a:r>
          </a:p>
        </p:txBody>
      </p:sp>
      <p:sp>
        <p:nvSpPr>
          <p:cNvPr id="592" name="Shape 59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593" name="Shape 593"/>
          <p:cNvSpPr>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hape 594" descr="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986723484"/>
      </p:ext>
    </p:extLst>
  </p:cSld>
  <p:clrMapOvr>
    <a:masterClrMapping/>
  </p:clrMapOvr>
  <p:transition spd="med"/>
</p:sldLayout>
</file>

<file path=ppt/slideLayouts/slideLayout1915.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01" name="Shape 601"/>
          <p:cNvSpPr>
            <a:spLocks noGrp="1"/>
          </p:cNvSpPr>
          <p:nvPr>
            <p:ph type="title"/>
          </p:nvPr>
        </p:nvSpPr>
        <p:spPr>
          <a:xfrm>
            <a:off x="228600" y="177800"/>
            <a:ext cx="4114800" cy="1003808"/>
          </a:xfrm>
          <a:prstGeom prst="rect">
            <a:avLst/>
          </a:prstGeom>
        </p:spPr>
        <p:txBody>
          <a:bodyPr>
            <a:normAutofit/>
          </a:bodyPr>
          <a:lstStyle>
            <a:lvl1pPr>
              <a:defRPr sz="1600">
                <a:solidFill>
                  <a:srgbClr val="000000"/>
                </a:solidFill>
              </a:defRPr>
            </a:lvl1pPr>
          </a:lstStyle>
          <a:p>
            <a:r>
              <a:t>Title Text</a:t>
            </a:r>
          </a:p>
        </p:txBody>
      </p:sp>
      <p:sp>
        <p:nvSpPr>
          <p:cNvPr id="602" name="Shape 60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03" name="Shape 603"/>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61069761"/>
      </p:ext>
    </p:extLst>
  </p:cSld>
  <p:clrMapOvr>
    <a:masterClrMapping/>
  </p:clrMapOvr>
  <p:transition spd="med"/>
</p:sldLayout>
</file>

<file path=ppt/slideLayouts/slideLayout1916.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10" name="Shape 610"/>
          <p:cNvSpPr>
            <a:spLocks noGrp="1"/>
          </p:cNvSpPr>
          <p:nvPr>
            <p:ph type="title"/>
          </p:nvPr>
        </p:nvSpPr>
        <p:spPr>
          <a:xfrm>
            <a:off x="228600" y="177800"/>
            <a:ext cx="4114800" cy="1003808"/>
          </a:xfrm>
          <a:prstGeom prst="rect">
            <a:avLst/>
          </a:prstGeom>
        </p:spPr>
        <p:txBody>
          <a:bodyPr>
            <a:normAutofit/>
          </a:bodyPr>
          <a:lstStyle>
            <a:lvl1pPr>
              <a:defRPr sz="1600">
                <a:solidFill>
                  <a:srgbClr val="000000"/>
                </a:solidFill>
              </a:defRPr>
            </a:lvl1pPr>
          </a:lstStyle>
          <a:p>
            <a:r>
              <a:t>Title Text</a:t>
            </a:r>
          </a:p>
        </p:txBody>
      </p:sp>
      <p:sp>
        <p:nvSpPr>
          <p:cNvPr id="611" name="Shape 61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12" name="Shape 612"/>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13" name="Shape 613" descr="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909199081"/>
      </p:ext>
    </p:extLst>
  </p:cSld>
  <p:clrMapOvr>
    <a:masterClrMapping/>
  </p:clrMapOvr>
  <p:transition spd="med"/>
</p:sldLayout>
</file>

<file path=ppt/slideLayouts/slideLayout1917.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20" name="Shape 620"/>
          <p:cNvSpPr>
            <a:spLocks noGrp="1"/>
          </p:cNvSpPr>
          <p:nvPr>
            <p:ph type="title"/>
          </p:nvPr>
        </p:nvSpPr>
        <p:spPr>
          <a:xfrm>
            <a:off x="228600" y="50800"/>
            <a:ext cx="8686800" cy="4473575"/>
          </a:xfrm>
          <a:prstGeom prst="rect">
            <a:avLst/>
          </a:prstGeom>
        </p:spPr>
        <p:txBody>
          <a:bodyPr>
            <a:normAutofit/>
          </a:bodyPr>
          <a:lstStyle>
            <a:lvl1pPr>
              <a:lnSpc>
                <a:spcPct val="80000"/>
              </a:lnSpc>
              <a:defRPr sz="9600" b="1">
                <a:solidFill>
                  <a:srgbClr val="000000"/>
                </a:solidFill>
              </a:defRPr>
            </a:lvl1pPr>
          </a:lstStyle>
          <a:p>
            <a:r>
              <a:t>Title Text</a:t>
            </a:r>
          </a:p>
        </p:txBody>
      </p:sp>
      <p:sp>
        <p:nvSpPr>
          <p:cNvPr id="621" name="Shape 62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07548312"/>
      </p:ext>
    </p:extLst>
  </p:cSld>
  <p:clrMapOvr>
    <a:masterClrMapping/>
  </p:clrMapOvr>
  <p:transition spd="med"/>
</p:sldLayout>
</file>

<file path=ppt/slideLayouts/slideLayout1918.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28" name="Shape 628"/>
          <p:cNvSpPr>
            <a:spLocks noGrp="1"/>
          </p:cNvSpPr>
          <p:nvPr>
            <p:ph type="title"/>
          </p:nvPr>
        </p:nvSpPr>
        <p:spPr>
          <a:xfrm>
            <a:off x="228600" y="127000"/>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629" name="Shape 62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68126142"/>
      </p:ext>
    </p:extLst>
  </p:cSld>
  <p:clrMapOvr>
    <a:masterClrMapping/>
  </p:clrMapOvr>
  <p:transition spd="med"/>
</p:sldLayout>
</file>

<file path=ppt/slideLayouts/slideLayout1919.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36" name="Shape 636"/>
          <p:cNvSpPr>
            <a:spLocks noGrp="1"/>
          </p:cNvSpPr>
          <p:nvPr>
            <p:ph type="title"/>
          </p:nvPr>
        </p:nvSpPr>
        <p:spPr>
          <a:xfrm>
            <a:off x="228600" y="347980"/>
            <a:ext cx="4114800" cy="4328051"/>
          </a:xfrm>
          <a:prstGeom prst="rect">
            <a:avLst/>
          </a:prstGeom>
        </p:spPr>
        <p:txBody>
          <a:bodyPr>
            <a:normAutofit/>
          </a:bodyPr>
          <a:lstStyle>
            <a:lvl1pPr>
              <a:defRPr>
                <a:solidFill>
                  <a:srgbClr val="000000"/>
                </a:solidFill>
              </a:defRPr>
            </a:lvl1pPr>
          </a:lstStyle>
          <a:p>
            <a:r>
              <a:t>Title Text</a:t>
            </a:r>
          </a:p>
        </p:txBody>
      </p:sp>
      <p:sp>
        <p:nvSpPr>
          <p:cNvPr id="637" name="Shape 63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38" name="Shape 638"/>
          <p:cNvSpPr>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Shape 639"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159984824"/>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920.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46" name="Shape 646"/>
          <p:cNvSpPr>
            <a:spLocks noGrp="1"/>
          </p:cNvSpPr>
          <p:nvPr>
            <p:ph type="title"/>
          </p:nvPr>
        </p:nvSpPr>
        <p:spPr>
          <a:xfrm>
            <a:off x="228600" y="127000"/>
            <a:ext cx="4114800" cy="959359"/>
          </a:xfrm>
          <a:prstGeom prst="rect">
            <a:avLst/>
          </a:prstGeom>
        </p:spPr>
        <p:txBody>
          <a:bodyPr>
            <a:normAutofit/>
          </a:bodyPr>
          <a:lstStyle>
            <a:lvl1pPr>
              <a:defRPr>
                <a:solidFill>
                  <a:srgbClr val="000000"/>
                </a:solidFill>
              </a:defRPr>
            </a:lvl1pPr>
          </a:lstStyle>
          <a:p>
            <a:r>
              <a:t>Title Text</a:t>
            </a:r>
          </a:p>
        </p:txBody>
      </p:sp>
      <p:sp>
        <p:nvSpPr>
          <p:cNvPr id="647" name="Shape 64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48" name="Shape 648"/>
          <p:cNvSpPr>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Shape 649" descr="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1340124347"/>
      </p:ext>
    </p:extLst>
  </p:cSld>
  <p:clrMapOvr>
    <a:masterClrMapping/>
  </p:clrMapOvr>
  <p:transition spd="med"/>
</p:sldLayout>
</file>

<file path=ppt/slideLayouts/slideLayout1921.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56" name="Shape 656"/>
          <p:cNvSpPr>
            <a:spLocks noGrp="1"/>
          </p:cNvSpPr>
          <p:nvPr>
            <p:ph type="title"/>
          </p:nvPr>
        </p:nvSpPr>
        <p:spPr>
          <a:xfrm>
            <a:off x="228600" y="342900"/>
            <a:ext cx="6400800" cy="640081"/>
          </a:xfrm>
          <a:prstGeom prst="rect">
            <a:avLst/>
          </a:prstGeom>
        </p:spPr>
        <p:txBody>
          <a:bodyPr>
            <a:normAutofit/>
          </a:bodyPr>
          <a:lstStyle>
            <a:lvl1pPr>
              <a:defRPr>
                <a:solidFill>
                  <a:srgbClr val="000000"/>
                </a:solidFill>
              </a:defRPr>
            </a:lvl1pPr>
          </a:lstStyle>
          <a:p>
            <a:r>
              <a:t>Title Text</a:t>
            </a:r>
          </a:p>
        </p:txBody>
      </p:sp>
      <p:sp>
        <p:nvSpPr>
          <p:cNvPr id="657" name="Shape 65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58" name="Shape 658"/>
          <p:cNvSpPr>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9" name="Shape 659"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660" name="Shape 660" descr="Text Placeholder 6"/>
          <p:cNvSpPr>
            <a:spLocks noGrp="1"/>
          </p:cNvSpPr>
          <p:nvPr>
            <p:ph type="body" sz="half" idx="14"/>
          </p:nvPr>
        </p:nvSpPr>
        <p:spPr>
          <a:xfrm>
            <a:off x="228600" y="1093469"/>
            <a:ext cx="4114800" cy="358965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447491891"/>
      </p:ext>
    </p:extLst>
  </p:cSld>
  <p:clrMapOvr>
    <a:masterClrMapping/>
  </p:clrMapOvr>
  <p:transition spd="med"/>
</p:sldLayout>
</file>

<file path=ppt/slideLayouts/slideLayout1922.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67" name="Shape 667"/>
          <p:cNvSpPr>
            <a:spLocks noGrp="1"/>
          </p:cNvSpPr>
          <p:nvPr>
            <p:ph type="title"/>
          </p:nvPr>
        </p:nvSpPr>
        <p:spPr>
          <a:xfrm>
            <a:off x="228600" y="127000"/>
            <a:ext cx="4114800" cy="502159"/>
          </a:xfrm>
          <a:prstGeom prst="rect">
            <a:avLst/>
          </a:prstGeom>
        </p:spPr>
        <p:txBody>
          <a:bodyPr>
            <a:normAutofit/>
          </a:bodyPr>
          <a:lstStyle>
            <a:lvl1pPr>
              <a:defRPr>
                <a:solidFill>
                  <a:srgbClr val="000000"/>
                </a:solidFill>
              </a:defRPr>
            </a:lvl1pPr>
          </a:lstStyle>
          <a:p>
            <a:r>
              <a:t>Title Text</a:t>
            </a:r>
          </a:p>
        </p:txBody>
      </p:sp>
      <p:sp>
        <p:nvSpPr>
          <p:cNvPr id="668" name="Shape 668"/>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69" name="Shape 669"/>
          <p:cNvSpPr>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757757"/>
      </p:ext>
    </p:extLst>
  </p:cSld>
  <p:clrMapOvr>
    <a:masterClrMapping/>
  </p:clrMapOvr>
  <p:transition spd="med"/>
</p:sldLayout>
</file>

<file path=ppt/slideLayouts/slideLayout1923.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76" name="Shape 676"/>
          <p:cNvSpPr>
            <a:spLocks noGrp="1"/>
          </p:cNvSpPr>
          <p:nvPr>
            <p:ph type="title"/>
          </p:nvPr>
        </p:nvSpPr>
        <p:spPr>
          <a:xfrm>
            <a:off x="228600" y="342900"/>
            <a:ext cx="6400800" cy="640081"/>
          </a:xfrm>
          <a:prstGeom prst="rect">
            <a:avLst/>
          </a:prstGeom>
        </p:spPr>
        <p:txBody>
          <a:bodyPr>
            <a:normAutofit/>
          </a:bodyPr>
          <a:lstStyle>
            <a:lvl1pPr>
              <a:defRPr>
                <a:solidFill>
                  <a:srgbClr val="000000"/>
                </a:solidFill>
              </a:defRPr>
            </a:lvl1pPr>
          </a:lstStyle>
          <a:p>
            <a:r>
              <a:t>Title Text</a:t>
            </a:r>
          </a:p>
        </p:txBody>
      </p:sp>
      <p:sp>
        <p:nvSpPr>
          <p:cNvPr id="677" name="Shape 67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78" name="Shape 678"/>
          <p:cNvSpPr>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9" name="Shape 679"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680" name="Shape 680" descr="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681" name="Shape 681" descr="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682" name="Shape 682" descr="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535051712"/>
      </p:ext>
    </p:extLst>
  </p:cSld>
  <p:clrMapOvr>
    <a:masterClrMapping/>
  </p:clrMapOvr>
  <p:transition spd="med"/>
</p:sldLayout>
</file>

<file path=ppt/slideLayouts/slideLayout1924.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9" name="Shape 689"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0" name="Shape 690"/>
          <p:cNvSpPr>
            <a:spLocks noGrp="1"/>
          </p:cNvSpPr>
          <p:nvPr>
            <p:ph type="title"/>
          </p:nvPr>
        </p:nvSpPr>
        <p:spPr>
          <a:xfrm>
            <a:off x="228600" y="342900"/>
            <a:ext cx="4114800" cy="640081"/>
          </a:xfrm>
          <a:prstGeom prst="rect">
            <a:avLst/>
          </a:prstGeom>
        </p:spPr>
        <p:txBody>
          <a:bodyPr>
            <a:normAutofit/>
          </a:bodyPr>
          <a:lstStyle>
            <a:lvl1pPr>
              <a:defRPr>
                <a:solidFill>
                  <a:srgbClr val="000000"/>
                </a:solidFill>
              </a:defRPr>
            </a:lvl1pPr>
          </a:lstStyle>
          <a:p>
            <a:r>
              <a:t>Title Text</a:t>
            </a:r>
          </a:p>
        </p:txBody>
      </p:sp>
      <p:sp>
        <p:nvSpPr>
          <p:cNvPr id="691" name="Shape 69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92" name="Shape 692"/>
          <p:cNvSpPr>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3" name="Shape 693" descr="Text Placeholder 6"/>
          <p:cNvSpPr>
            <a:spLocks noGrp="1"/>
          </p:cNvSpPr>
          <p:nvPr>
            <p:ph type="body" sz="half" idx="14"/>
          </p:nvPr>
        </p:nvSpPr>
        <p:spPr>
          <a:xfrm>
            <a:off x="228600" y="1097280"/>
            <a:ext cx="4114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953501726"/>
      </p:ext>
    </p:extLst>
  </p:cSld>
  <p:clrMapOvr>
    <a:masterClrMapping/>
  </p:clrMapOvr>
  <p:transition spd="med"/>
</p:sldLayout>
</file>

<file path=ppt/slideLayouts/slideLayout1925.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00" name="Shape 700" descr="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01" name="Shape 701"/>
          <p:cNvSpPr>
            <a:spLocks noGrp="1"/>
          </p:cNvSpPr>
          <p:nvPr>
            <p:ph type="title"/>
          </p:nvPr>
        </p:nvSpPr>
        <p:spPr>
          <a:xfrm>
            <a:off x="228600" y="127000"/>
            <a:ext cx="4114800" cy="640081"/>
          </a:xfrm>
          <a:prstGeom prst="rect">
            <a:avLst/>
          </a:prstGeom>
        </p:spPr>
        <p:txBody>
          <a:bodyPr>
            <a:normAutofit/>
          </a:bodyPr>
          <a:lstStyle>
            <a:lvl1pPr>
              <a:defRPr>
                <a:solidFill>
                  <a:srgbClr val="000000"/>
                </a:solidFill>
              </a:defRPr>
            </a:lvl1pPr>
          </a:lstStyle>
          <a:p>
            <a:r>
              <a:t>Title Text</a:t>
            </a:r>
          </a:p>
        </p:txBody>
      </p:sp>
      <p:sp>
        <p:nvSpPr>
          <p:cNvPr id="702" name="Shape 70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03" name="Shape 703"/>
          <p:cNvSpPr>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Shape 704" descr="Text Placeholder 7"/>
          <p:cNvSpPr>
            <a:spLocks noGrp="1"/>
          </p:cNvSpPr>
          <p:nvPr>
            <p:ph type="body" sz="quarter" idx="14"/>
          </p:nvPr>
        </p:nvSpPr>
        <p:spPr>
          <a:xfrm>
            <a:off x="2514600" y="1097278"/>
            <a:ext cx="1828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40536273"/>
      </p:ext>
    </p:extLst>
  </p:cSld>
  <p:clrMapOvr>
    <a:masterClrMapping/>
  </p:clrMapOvr>
  <p:transition spd="med"/>
</p:sldLayout>
</file>

<file path=ppt/slideLayouts/slideLayout1926.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11" name="Shape 711"/>
          <p:cNvSpPr>
            <a:spLocks noGrp="1"/>
          </p:cNvSpPr>
          <p:nvPr>
            <p:ph type="title"/>
          </p:nvPr>
        </p:nvSpPr>
        <p:spPr>
          <a:xfrm>
            <a:off x="228600" y="977900"/>
            <a:ext cx="4114800" cy="3566160"/>
          </a:xfrm>
          <a:prstGeom prst="rect">
            <a:avLst/>
          </a:prstGeom>
        </p:spPr>
        <p:txBody>
          <a:bodyPr>
            <a:normAutofit/>
          </a:bodyPr>
          <a:lstStyle>
            <a:lvl1pPr>
              <a:defRPr>
                <a:solidFill>
                  <a:srgbClr val="000000"/>
                </a:solidFill>
              </a:defRPr>
            </a:lvl1pPr>
          </a:lstStyle>
          <a:p>
            <a:r>
              <a:t>Title Text</a:t>
            </a:r>
          </a:p>
        </p:txBody>
      </p:sp>
      <p:sp>
        <p:nvSpPr>
          <p:cNvPr id="712" name="Shape 71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13" name="Shape 713"/>
          <p:cNvSpPr>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4" name="Shape 714"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15" name="Shape 715" descr="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023363133"/>
      </p:ext>
    </p:extLst>
  </p:cSld>
  <p:clrMapOvr>
    <a:masterClrMapping/>
  </p:clrMapOvr>
  <p:transition spd="med"/>
</p:sldLayout>
</file>

<file path=ppt/slideLayouts/slideLayout1927.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22" name="Shape 722" descr="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723" name="Shape 723"/>
          <p:cNvSpPr>
            <a:spLocks noGrp="1"/>
          </p:cNvSpPr>
          <p:nvPr>
            <p:ph type="title"/>
          </p:nvPr>
        </p:nvSpPr>
        <p:spPr>
          <a:xfrm>
            <a:off x="228600" y="977900"/>
            <a:ext cx="4114800" cy="3566160"/>
          </a:xfrm>
          <a:prstGeom prst="rect">
            <a:avLst/>
          </a:prstGeom>
        </p:spPr>
        <p:txBody>
          <a:bodyPr>
            <a:normAutofit/>
          </a:bodyPr>
          <a:lstStyle>
            <a:lvl1pPr>
              <a:defRPr>
                <a:solidFill>
                  <a:srgbClr val="000000"/>
                </a:solidFill>
              </a:defRPr>
            </a:lvl1pPr>
          </a:lstStyle>
          <a:p>
            <a:r>
              <a:t>Title Text</a:t>
            </a:r>
          </a:p>
        </p:txBody>
      </p:sp>
      <p:sp>
        <p:nvSpPr>
          <p:cNvPr id="724" name="Shape 724"/>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725" name="Shape 725"/>
          <p:cNvSpPr>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726" name="Shape 726"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576848928"/>
      </p:ext>
    </p:extLst>
  </p:cSld>
  <p:clrMapOvr>
    <a:masterClrMapping/>
  </p:clrMapOvr>
  <p:transition spd="med"/>
</p:sldLayout>
</file>

<file path=ppt/slideLayouts/slideLayout1928.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33" name="Shape 733"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34" name="Shape 734"/>
          <p:cNvSpPr>
            <a:spLocks noGrp="1"/>
          </p:cNvSpPr>
          <p:nvPr>
            <p:ph type="title"/>
          </p:nvPr>
        </p:nvSpPr>
        <p:spPr>
          <a:xfrm>
            <a:off x="228600" y="127000"/>
            <a:ext cx="4114800" cy="4402900"/>
          </a:xfrm>
          <a:prstGeom prst="rect">
            <a:avLst/>
          </a:prstGeom>
        </p:spPr>
        <p:txBody>
          <a:bodyPr>
            <a:normAutofit/>
          </a:bodyPr>
          <a:lstStyle>
            <a:lvl1pPr>
              <a:defRPr>
                <a:solidFill>
                  <a:srgbClr val="000000"/>
                </a:solidFill>
              </a:defRPr>
            </a:lvl1pPr>
          </a:lstStyle>
          <a:p>
            <a:r>
              <a:t>Title Text</a:t>
            </a:r>
          </a:p>
        </p:txBody>
      </p:sp>
      <p:sp>
        <p:nvSpPr>
          <p:cNvPr id="735" name="Shape 73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29211637"/>
      </p:ext>
    </p:extLst>
  </p:cSld>
  <p:clrMapOvr>
    <a:masterClrMapping/>
  </p:clrMapOvr>
  <p:transition spd="med"/>
</p:sldLayout>
</file>

<file path=ppt/slideLayouts/slideLayout1929.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42" name="Shape 742"/>
          <p:cNvSpPr>
            <a:spLocks noGrp="1"/>
          </p:cNvSpPr>
          <p:nvPr>
            <p:ph type="title"/>
          </p:nvPr>
        </p:nvSpPr>
        <p:spPr>
          <a:xfrm>
            <a:off x="228600" y="127000"/>
            <a:ext cx="4114800" cy="4402900"/>
          </a:xfrm>
          <a:prstGeom prst="rect">
            <a:avLst/>
          </a:prstGeom>
        </p:spPr>
        <p:txBody>
          <a:bodyPr>
            <a:normAutofit/>
          </a:bodyPr>
          <a:lstStyle>
            <a:lvl1pPr>
              <a:defRPr>
                <a:solidFill>
                  <a:srgbClr val="000000"/>
                </a:solidFill>
              </a:defRPr>
            </a:lvl1pPr>
          </a:lstStyle>
          <a:p>
            <a:r>
              <a:t>Title Text</a:t>
            </a:r>
          </a:p>
        </p:txBody>
      </p:sp>
      <p:sp>
        <p:nvSpPr>
          <p:cNvPr id="743" name="Shape 74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39961875"/>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1930.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50" name="Shape 750"/>
          <p:cNvSpPr>
            <a:spLocks noGrp="1"/>
          </p:cNvSpPr>
          <p:nvPr>
            <p:ph type="title"/>
          </p:nvPr>
        </p:nvSpPr>
        <p:spPr>
          <a:xfrm>
            <a:off x="228600" y="139700"/>
            <a:ext cx="4114800" cy="381000"/>
          </a:xfrm>
          <a:prstGeom prst="rect">
            <a:avLst/>
          </a:prstGeom>
        </p:spPr>
        <p:txBody>
          <a:bodyPr>
            <a:normAutofit/>
          </a:bodyPr>
          <a:lstStyle>
            <a:lvl1pPr>
              <a:defRPr>
                <a:solidFill>
                  <a:srgbClr val="000000"/>
                </a:solidFill>
              </a:defRPr>
            </a:lvl1pPr>
          </a:lstStyle>
          <a:p>
            <a:r>
              <a:t>Title Text</a:t>
            </a:r>
          </a:p>
        </p:txBody>
      </p:sp>
      <p:sp>
        <p:nvSpPr>
          <p:cNvPr id="751" name="Shape 75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43352601"/>
      </p:ext>
    </p:extLst>
  </p:cSld>
  <p:clrMapOvr>
    <a:masterClrMapping/>
  </p:clrMapOvr>
  <p:transition spd="med"/>
</p:sldLayout>
</file>

<file path=ppt/slideLayouts/slideLayout1931.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58" name="Shape 758" descr="Text Placeholder 11"/>
          <p:cNvSpPr>
            <a:spLocks noGrp="1"/>
          </p:cNvSpPr>
          <p:nvPr>
            <p:ph type="body" sz="quarter" idx="13"/>
          </p:nvPr>
        </p:nvSpPr>
        <p:spPr>
          <a:xfrm>
            <a:off x="228600" y="182879"/>
            <a:ext cx="4114800" cy="300038"/>
          </a:xfrm>
          <a:prstGeom prst="rect">
            <a:avLst/>
          </a:prstGeom>
        </p:spPr>
        <p:txBody>
          <a:bodyPr>
            <a:normAutofit/>
          </a:bodyPr>
          <a:lstStyle/>
          <a:p>
            <a:pPr>
              <a:defRPr sz="1600">
                <a:solidFill>
                  <a:srgbClr val="000000"/>
                </a:solidFill>
              </a:defRPr>
            </a:pPr>
            <a:endParaRPr/>
          </a:p>
        </p:txBody>
      </p:sp>
      <p:sp>
        <p:nvSpPr>
          <p:cNvPr id="759" name="Shape 759" descr="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
        <p:nvSpPr>
          <p:cNvPr id="760" name="Shape 760"/>
          <p:cNvSpPr>
            <a:spLocks noGrp="1"/>
          </p:cNvSpPr>
          <p:nvPr>
            <p:ph type="sldNum" sz="quarter" idx="2"/>
          </p:nvPr>
        </p:nvSpPr>
        <p:spPr>
          <a:xfrm>
            <a:off x="8788399" y="4837497"/>
            <a:ext cx="127001" cy="12700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11685289"/>
      </p:ext>
    </p:extLst>
  </p:cSld>
  <p:clrMapOvr>
    <a:masterClrMapping/>
  </p:clrMapOvr>
  <p:transition spd="med"/>
</p:sldLayout>
</file>

<file path=ppt/slideLayouts/slideLayout1932.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67" name="Shape 767"/>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768" name="Shape 768"/>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69" name="Shape 769"/>
          <p:cNvSpPr>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41595134"/>
      </p:ext>
    </p:extLst>
  </p:cSld>
  <p:clrMapOvr>
    <a:masterClrMapping/>
  </p:clrMapOvr>
  <p:transition spd="med"/>
</p:sldLayout>
</file>

<file path=ppt/slideLayouts/slideLayout1933.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76" name="Shape 776"/>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777" name="Shape 77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78" name="Shape 778"/>
          <p:cNvSpPr>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87798625"/>
      </p:ext>
    </p:extLst>
  </p:cSld>
  <p:clrMapOvr>
    <a:masterClrMapping/>
  </p:clrMapOvr>
  <p:transition spd="med"/>
</p:sldLayout>
</file>

<file path=ppt/slideLayouts/slideLayout1934.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85" name="Shape 785"/>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786" name="Shape 78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87" name="Shape 787"/>
          <p:cNvSpPr>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38068085"/>
      </p:ext>
    </p:extLst>
  </p:cSld>
  <p:clrMapOvr>
    <a:masterClrMapping/>
  </p:clrMapOvr>
  <p:transition spd="med"/>
</p:sldLayout>
</file>

<file path=ppt/slideLayouts/slideLayout1935.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94" name="Shape 794"/>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795" name="Shape 79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96" name="Shape 796"/>
          <p:cNvSpPr>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7" name="Shape 797" descr="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798" name="Shape 798" descr="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607475399"/>
      </p:ext>
    </p:extLst>
  </p:cSld>
  <p:clrMapOvr>
    <a:masterClrMapping/>
  </p:clrMapOvr>
  <p:transition spd="med"/>
</p:sldLayout>
</file>

<file path=ppt/slideLayouts/slideLayout1936.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805" name="Shape 805"/>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806" name="Shape 80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07" name="Shape 807"/>
          <p:cNvSpPr>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hape 808" descr="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809" name="Shape 809" descr="Text Placeholder 8"/>
          <p:cNvSpPr>
            <a:spLocks noGrp="1"/>
          </p:cNvSpPr>
          <p:nvPr>
            <p:ph type="body" sz="half" idx="14"/>
          </p:nvPr>
        </p:nvSpPr>
        <p:spPr>
          <a:xfrm>
            <a:off x="4700392" y="1090961"/>
            <a:ext cx="4215008"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3338246309"/>
      </p:ext>
    </p:extLst>
  </p:cSld>
  <p:clrMapOvr>
    <a:masterClrMapping/>
  </p:clrMapOvr>
  <p:transition spd="med"/>
</p:sldLayout>
</file>

<file path=ppt/slideLayouts/slideLayout1937.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16" name="Shape 81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17" name="Shape 817"/>
          <p:cNvSpPr>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9034951"/>
      </p:ext>
    </p:extLst>
  </p:cSld>
  <p:clrMapOvr>
    <a:masterClrMapping/>
  </p:clrMapOvr>
  <p:transition spd="med"/>
</p:sldLayout>
</file>

<file path=ppt/slideLayouts/slideLayout1938.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24" name="Shape 82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27459361"/>
      </p:ext>
    </p:extLst>
  </p:cSld>
  <p:clrMapOvr>
    <a:masterClrMapping/>
  </p:clrMapOvr>
  <p:transition spd="med"/>
</p:sldLayout>
</file>

<file path=ppt/slideLayouts/slideLayout1939.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31" name="Shape 831"/>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16095523"/>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40.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38" name="Shape 838"/>
          <p:cNvSpPr>
            <a:spLocks noGrp="1"/>
          </p:cNvSpPr>
          <p:nvPr>
            <p:ph type="title"/>
          </p:nvPr>
        </p:nvSpPr>
        <p:spPr>
          <a:xfrm>
            <a:off x="228600" y="127000"/>
            <a:ext cx="4114800" cy="855726"/>
          </a:xfrm>
          <a:prstGeom prst="rect">
            <a:avLst/>
          </a:prstGeom>
        </p:spPr>
        <p:txBody>
          <a:bodyPr>
            <a:normAutofit/>
          </a:bodyPr>
          <a:lstStyle>
            <a:lvl1pPr>
              <a:defRPr>
                <a:solidFill>
                  <a:srgbClr val="000000"/>
                </a:solidFill>
              </a:defRPr>
            </a:lvl1pPr>
          </a:lstStyle>
          <a:p>
            <a:r>
              <a:t>Title Text</a:t>
            </a:r>
          </a:p>
        </p:txBody>
      </p:sp>
      <p:sp>
        <p:nvSpPr>
          <p:cNvPr id="839" name="Shape 83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40" name="Shape 840"/>
          <p:cNvSpPr>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71216117"/>
      </p:ext>
    </p:extLst>
  </p:cSld>
  <p:clrMapOvr>
    <a:masterClrMapping/>
  </p:clrMapOvr>
  <p:transition spd="med"/>
</p:sldLayout>
</file>

<file path=ppt/slideLayouts/slideLayout1941.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847" name="Shape 84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848" name="image3.png"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941297037"/>
      </p:ext>
    </p:extLst>
  </p:cSld>
  <p:clrMapOvr>
    <a:masterClrMapping/>
  </p:clrMapOvr>
  <p:transition spd="med"/>
</p:sldLayout>
</file>

<file path=ppt/slideLayouts/slideLayout1942.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855" name="Shape 855"/>
          <p:cNvSpPr>
            <a:spLocks noGrp="1"/>
          </p:cNvSpPr>
          <p:nvPr>
            <p:ph type="title"/>
          </p:nvPr>
        </p:nvSpPr>
        <p:spPr>
          <a:xfrm>
            <a:off x="228599" y="127000"/>
            <a:ext cx="4114802" cy="4479345"/>
          </a:xfrm>
          <a:prstGeom prst="rect">
            <a:avLst/>
          </a:prstGeom>
        </p:spPr>
        <p:txBody>
          <a:bodyPr>
            <a:normAutofit/>
          </a:bodyPr>
          <a:lstStyle>
            <a:lvl1pPr>
              <a:defRPr>
                <a:solidFill>
                  <a:srgbClr val="000000"/>
                </a:solidFill>
              </a:defRPr>
            </a:lvl1pPr>
          </a:lstStyle>
          <a:p>
            <a:r>
              <a:t>Title Text</a:t>
            </a:r>
          </a:p>
        </p:txBody>
      </p:sp>
      <p:pic>
        <p:nvPicPr>
          <p:cNvPr id="856" name="image4.png" descr="Picture 4"/>
          <p:cNvPicPr>
            <a:picLocks noChangeAspect="1"/>
          </p:cNvPicPr>
          <p:nvPr/>
        </p:nvPicPr>
        <p:blipFill>
          <a:blip r:embed="rId2"/>
          <a:stretch>
            <a:fillRect/>
          </a:stretch>
        </p:blipFill>
        <p:spPr>
          <a:xfrm>
            <a:off x="8393810" y="4705350"/>
            <a:ext cx="521590" cy="211455"/>
          </a:xfrm>
          <a:prstGeom prst="rect">
            <a:avLst/>
          </a:prstGeom>
          <a:ln w="12700">
            <a:miter lim="400000"/>
          </a:ln>
        </p:spPr>
      </p:pic>
      <p:pic>
        <p:nvPicPr>
          <p:cNvPr id="857" name="image3.png" descr="Picture 5"/>
          <p:cNvPicPr>
            <a:picLocks noChangeAspect="1"/>
          </p:cNvPicPr>
          <p:nvPr/>
        </p:nvPicPr>
        <p:blipFill>
          <a:blip r:embed="rId3"/>
          <a:stretch>
            <a:fillRect/>
          </a:stretch>
        </p:blipFill>
        <p:spPr>
          <a:xfrm>
            <a:off x="8393810" y="4705334"/>
            <a:ext cx="521590" cy="211472"/>
          </a:xfrm>
          <a:prstGeom prst="rect">
            <a:avLst/>
          </a:prstGeom>
          <a:ln w="12700">
            <a:miter lim="400000"/>
          </a:ln>
        </p:spPr>
      </p:pic>
      <p:sp>
        <p:nvSpPr>
          <p:cNvPr id="858" name="Shape 858"/>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91518199"/>
      </p:ext>
    </p:extLst>
  </p:cSld>
  <p:clrMapOvr>
    <a:masterClrMapping/>
  </p:clrMapOvr>
  <p:transition spd="med"/>
</p:sldLayout>
</file>

<file path=ppt/slideLayouts/slideLayout1943.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65" name="Shape 86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66" name="Shape 866"/>
          <p:cNvSpPr>
            <a:spLocks noGrp="1"/>
          </p:cNvSpPr>
          <p:nvPr>
            <p:ph type="title"/>
          </p:nvPr>
        </p:nvSpPr>
        <p:spPr>
          <a:xfrm>
            <a:off x="228600" y="127000"/>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913034756"/>
      </p:ext>
    </p:extLst>
  </p:cSld>
  <p:clrMapOvr>
    <a:masterClrMapping/>
  </p:clrMapOvr>
  <p:transition spd="med"/>
</p:sldLayout>
</file>

<file path=ppt/slideLayouts/slideLayout1944.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FFFFFF"/>
        </a:solidFill>
        <a:effectLst/>
      </p:bgPr>
    </p:bg>
    <p:spTree>
      <p:nvGrpSpPr>
        <p:cNvPr id="1" name=""/>
        <p:cNvGrpSpPr/>
        <p:nvPr/>
      </p:nvGrpSpPr>
      <p:grpSpPr>
        <a:xfrm>
          <a:off x="0" y="0"/>
          <a:ext cx="0" cy="0"/>
          <a:chOff x="0" y="0"/>
          <a:chExt cx="0" cy="0"/>
        </a:xfrm>
      </p:grpSpPr>
      <p:sp>
        <p:nvSpPr>
          <p:cNvPr id="873" name="Shape 873"/>
          <p:cNvSpPr>
            <a:spLocks noGrp="1"/>
          </p:cNvSpPr>
          <p:nvPr>
            <p:ph type="title"/>
          </p:nvPr>
        </p:nvSpPr>
        <p:spPr>
          <a:xfrm>
            <a:off x="228600" y="127000"/>
            <a:ext cx="4114800" cy="855726"/>
          </a:xfrm>
          <a:prstGeom prst="rect">
            <a:avLst/>
          </a:prstGeom>
        </p:spPr>
        <p:txBody>
          <a:bodyPr>
            <a:normAutofit/>
          </a:bodyPr>
          <a:lstStyle>
            <a:lvl1pPr>
              <a:defRPr>
                <a:solidFill>
                  <a:srgbClr val="000000"/>
                </a:solidFill>
              </a:defRPr>
            </a:lvl1pPr>
          </a:lstStyle>
          <a:p>
            <a:r>
              <a:t>Title Text</a:t>
            </a:r>
          </a:p>
        </p:txBody>
      </p:sp>
      <p:sp>
        <p:nvSpPr>
          <p:cNvPr id="874" name="Shape 87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75" name="Shape 875"/>
          <p:cNvSpPr>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hape 876" descr="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3600022341"/>
      </p:ext>
    </p:extLst>
  </p:cSld>
  <p:clrMapOvr>
    <a:masterClrMapping/>
  </p:clrMapOvr>
  <p:transition spd="med"/>
</p:sldLayout>
</file>

<file path=ppt/slideLayouts/slideLayout1945.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83" name="Shape 883"/>
          <p:cNvSpPr>
            <a:spLocks noGrp="1"/>
          </p:cNvSpPr>
          <p:nvPr>
            <p:ph type="title"/>
          </p:nvPr>
        </p:nvSpPr>
        <p:spPr>
          <a:xfrm>
            <a:off x="228600" y="177800"/>
            <a:ext cx="4114800" cy="1003808"/>
          </a:xfrm>
          <a:prstGeom prst="rect">
            <a:avLst/>
          </a:prstGeom>
        </p:spPr>
        <p:txBody>
          <a:bodyPr>
            <a:normAutofit/>
          </a:bodyPr>
          <a:lstStyle>
            <a:lvl1pPr>
              <a:defRPr sz="1600">
                <a:solidFill>
                  <a:srgbClr val="000000"/>
                </a:solidFill>
              </a:defRPr>
            </a:lvl1pPr>
          </a:lstStyle>
          <a:p>
            <a:r>
              <a:t>Title Text</a:t>
            </a:r>
          </a:p>
        </p:txBody>
      </p:sp>
      <p:sp>
        <p:nvSpPr>
          <p:cNvPr id="884" name="Shape 88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85" name="Shape 885"/>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70175957"/>
      </p:ext>
    </p:extLst>
  </p:cSld>
  <p:clrMapOvr>
    <a:masterClrMapping/>
  </p:clrMapOvr>
  <p:transition spd="med"/>
</p:sldLayout>
</file>

<file path=ppt/slideLayouts/slideLayout1946.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92" name="Shape 892"/>
          <p:cNvSpPr>
            <a:spLocks noGrp="1"/>
          </p:cNvSpPr>
          <p:nvPr>
            <p:ph type="title"/>
          </p:nvPr>
        </p:nvSpPr>
        <p:spPr>
          <a:xfrm>
            <a:off x="228600" y="177800"/>
            <a:ext cx="4114800" cy="1003808"/>
          </a:xfrm>
          <a:prstGeom prst="rect">
            <a:avLst/>
          </a:prstGeom>
        </p:spPr>
        <p:txBody>
          <a:bodyPr>
            <a:normAutofit/>
          </a:bodyPr>
          <a:lstStyle>
            <a:lvl1pPr>
              <a:defRPr sz="1600">
                <a:solidFill>
                  <a:srgbClr val="000000"/>
                </a:solidFill>
              </a:defRPr>
            </a:lvl1pPr>
          </a:lstStyle>
          <a:p>
            <a:r>
              <a:t>Title Text</a:t>
            </a:r>
          </a:p>
        </p:txBody>
      </p:sp>
      <p:sp>
        <p:nvSpPr>
          <p:cNvPr id="893" name="Shape 89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94" name="Shape 894"/>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5" name="Shape 895" descr="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85113700"/>
      </p:ext>
    </p:extLst>
  </p:cSld>
  <p:clrMapOvr>
    <a:masterClrMapping/>
  </p:clrMapOvr>
  <p:transition spd="med"/>
</p:sldLayout>
</file>

<file path=ppt/slideLayouts/slideLayout1947.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902" name="Shape 902"/>
          <p:cNvSpPr>
            <a:spLocks noGrp="1"/>
          </p:cNvSpPr>
          <p:nvPr>
            <p:ph type="title"/>
          </p:nvPr>
        </p:nvSpPr>
        <p:spPr>
          <a:xfrm>
            <a:off x="228600" y="50800"/>
            <a:ext cx="8686800" cy="4473575"/>
          </a:xfrm>
          <a:prstGeom prst="rect">
            <a:avLst/>
          </a:prstGeom>
        </p:spPr>
        <p:txBody>
          <a:bodyPr>
            <a:normAutofit/>
          </a:bodyPr>
          <a:lstStyle>
            <a:lvl1pPr>
              <a:lnSpc>
                <a:spcPct val="80000"/>
              </a:lnSpc>
              <a:defRPr sz="9600" b="1">
                <a:solidFill>
                  <a:srgbClr val="000000"/>
                </a:solidFill>
              </a:defRPr>
            </a:lvl1pPr>
          </a:lstStyle>
          <a:p>
            <a:r>
              <a:t>Title Text</a:t>
            </a:r>
          </a:p>
        </p:txBody>
      </p:sp>
      <p:sp>
        <p:nvSpPr>
          <p:cNvPr id="903" name="Shape 90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787753935"/>
      </p:ext>
    </p:extLst>
  </p:cSld>
  <p:clrMapOvr>
    <a:masterClrMapping/>
  </p:clrMapOvr>
  <p:transition spd="med"/>
</p:sldLayout>
</file>

<file path=ppt/slideLayouts/slideLayout1948.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10" name="Shape 910"/>
          <p:cNvSpPr>
            <a:spLocks noGrp="1"/>
          </p:cNvSpPr>
          <p:nvPr>
            <p:ph type="title"/>
          </p:nvPr>
        </p:nvSpPr>
        <p:spPr>
          <a:xfrm>
            <a:off x="228600" y="127000"/>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911" name="Shape 91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18729315"/>
      </p:ext>
    </p:extLst>
  </p:cSld>
  <p:clrMapOvr>
    <a:masterClrMapping/>
  </p:clrMapOvr>
  <p:transition spd="med"/>
</p:sldLayout>
</file>

<file path=ppt/slideLayouts/slideLayout1949.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18" name="Shape 918"/>
          <p:cNvSpPr>
            <a:spLocks noGrp="1"/>
          </p:cNvSpPr>
          <p:nvPr>
            <p:ph type="title"/>
          </p:nvPr>
        </p:nvSpPr>
        <p:spPr>
          <a:xfrm>
            <a:off x="228600" y="342900"/>
            <a:ext cx="4114800" cy="4328051"/>
          </a:xfrm>
          <a:prstGeom prst="rect">
            <a:avLst/>
          </a:prstGeom>
        </p:spPr>
        <p:txBody>
          <a:bodyPr>
            <a:normAutofit/>
          </a:bodyPr>
          <a:lstStyle>
            <a:lvl1pPr>
              <a:defRPr>
                <a:solidFill>
                  <a:srgbClr val="000000"/>
                </a:solidFill>
              </a:defRPr>
            </a:lvl1pPr>
          </a:lstStyle>
          <a:p>
            <a:r>
              <a:t>Title Text</a:t>
            </a:r>
          </a:p>
        </p:txBody>
      </p:sp>
      <p:sp>
        <p:nvSpPr>
          <p:cNvPr id="919" name="Shape 91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20" name="Shape 920"/>
          <p:cNvSpPr>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Shape 921"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656836480"/>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50.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28" name="Shape 928"/>
          <p:cNvSpPr>
            <a:spLocks noGrp="1"/>
          </p:cNvSpPr>
          <p:nvPr>
            <p:ph type="title"/>
          </p:nvPr>
        </p:nvSpPr>
        <p:spPr>
          <a:xfrm>
            <a:off x="228600" y="127000"/>
            <a:ext cx="4114800" cy="959359"/>
          </a:xfrm>
          <a:prstGeom prst="rect">
            <a:avLst/>
          </a:prstGeom>
        </p:spPr>
        <p:txBody>
          <a:bodyPr>
            <a:normAutofit/>
          </a:bodyPr>
          <a:lstStyle>
            <a:lvl1pPr>
              <a:defRPr>
                <a:solidFill>
                  <a:srgbClr val="000000"/>
                </a:solidFill>
              </a:defRPr>
            </a:lvl1pPr>
          </a:lstStyle>
          <a:p>
            <a:r>
              <a:t>Title Text</a:t>
            </a:r>
          </a:p>
        </p:txBody>
      </p:sp>
      <p:sp>
        <p:nvSpPr>
          <p:cNvPr id="929" name="Shape 92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30" name="Shape 930"/>
          <p:cNvSpPr>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Shape 931" descr="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2718011350"/>
      </p:ext>
    </p:extLst>
  </p:cSld>
  <p:clrMapOvr>
    <a:masterClrMapping/>
  </p:clrMapOvr>
  <p:transition spd="med"/>
</p:sldLayout>
</file>

<file path=ppt/slideLayouts/slideLayout1951.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38" name="Shape 938"/>
          <p:cNvSpPr>
            <a:spLocks noGrp="1"/>
          </p:cNvSpPr>
          <p:nvPr>
            <p:ph type="title"/>
          </p:nvPr>
        </p:nvSpPr>
        <p:spPr>
          <a:xfrm>
            <a:off x="228600" y="342900"/>
            <a:ext cx="6400800" cy="640081"/>
          </a:xfrm>
          <a:prstGeom prst="rect">
            <a:avLst/>
          </a:prstGeom>
        </p:spPr>
        <p:txBody>
          <a:bodyPr>
            <a:normAutofit/>
          </a:bodyPr>
          <a:lstStyle>
            <a:lvl1pPr>
              <a:defRPr>
                <a:solidFill>
                  <a:srgbClr val="000000"/>
                </a:solidFill>
              </a:defRPr>
            </a:lvl1pPr>
          </a:lstStyle>
          <a:p>
            <a:r>
              <a:t>Title Text</a:t>
            </a:r>
          </a:p>
        </p:txBody>
      </p:sp>
      <p:sp>
        <p:nvSpPr>
          <p:cNvPr id="939" name="Shape 93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40" name="Shape 940"/>
          <p:cNvSpPr>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1" name="Shape 941"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942" name="Shape 942" descr="Text Placeholder 6"/>
          <p:cNvSpPr>
            <a:spLocks noGrp="1"/>
          </p:cNvSpPr>
          <p:nvPr>
            <p:ph type="body" sz="half" idx="14"/>
          </p:nvPr>
        </p:nvSpPr>
        <p:spPr>
          <a:xfrm>
            <a:off x="228600" y="1093469"/>
            <a:ext cx="4114800" cy="358965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530613284"/>
      </p:ext>
    </p:extLst>
  </p:cSld>
  <p:clrMapOvr>
    <a:masterClrMapping/>
  </p:clrMapOvr>
  <p:transition spd="med"/>
</p:sldLayout>
</file>

<file path=ppt/slideLayouts/slideLayout1952.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9" name="Shape 949"/>
          <p:cNvSpPr>
            <a:spLocks noGrp="1"/>
          </p:cNvSpPr>
          <p:nvPr>
            <p:ph type="title"/>
          </p:nvPr>
        </p:nvSpPr>
        <p:spPr>
          <a:xfrm>
            <a:off x="228600" y="127000"/>
            <a:ext cx="4114800" cy="502159"/>
          </a:xfrm>
          <a:prstGeom prst="rect">
            <a:avLst/>
          </a:prstGeom>
        </p:spPr>
        <p:txBody>
          <a:bodyPr>
            <a:normAutofit/>
          </a:bodyPr>
          <a:lstStyle>
            <a:lvl1pPr>
              <a:defRPr>
                <a:solidFill>
                  <a:srgbClr val="000000"/>
                </a:solidFill>
              </a:defRPr>
            </a:lvl1pPr>
          </a:lstStyle>
          <a:p>
            <a:r>
              <a:t>Title Text</a:t>
            </a:r>
          </a:p>
        </p:txBody>
      </p:sp>
      <p:sp>
        <p:nvSpPr>
          <p:cNvPr id="950" name="Shape 950"/>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51" name="Shape 951"/>
          <p:cNvSpPr>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91493437"/>
      </p:ext>
    </p:extLst>
  </p:cSld>
  <p:clrMapOvr>
    <a:masterClrMapping/>
  </p:clrMapOvr>
  <p:transition spd="med"/>
</p:sldLayout>
</file>

<file path=ppt/slideLayouts/slideLayout1953.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58" name="Shape 958"/>
          <p:cNvSpPr>
            <a:spLocks noGrp="1"/>
          </p:cNvSpPr>
          <p:nvPr>
            <p:ph type="title"/>
          </p:nvPr>
        </p:nvSpPr>
        <p:spPr>
          <a:xfrm>
            <a:off x="228600" y="342900"/>
            <a:ext cx="6400800" cy="640081"/>
          </a:xfrm>
          <a:prstGeom prst="rect">
            <a:avLst/>
          </a:prstGeom>
        </p:spPr>
        <p:txBody>
          <a:bodyPr>
            <a:normAutofit/>
          </a:bodyPr>
          <a:lstStyle>
            <a:lvl1pPr>
              <a:defRPr>
                <a:solidFill>
                  <a:srgbClr val="000000"/>
                </a:solidFill>
              </a:defRPr>
            </a:lvl1pPr>
          </a:lstStyle>
          <a:p>
            <a:r>
              <a:t>Title Text</a:t>
            </a:r>
          </a:p>
        </p:txBody>
      </p:sp>
      <p:sp>
        <p:nvSpPr>
          <p:cNvPr id="959" name="Shape 95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60" name="Shape 960"/>
          <p:cNvSpPr>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1" name="Shape 961"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962" name="Shape 962" descr="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963" name="Shape 963" descr="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964" name="Shape 964" descr="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662647998"/>
      </p:ext>
    </p:extLst>
  </p:cSld>
  <p:clrMapOvr>
    <a:masterClrMapping/>
  </p:clrMapOvr>
  <p:transition spd="med"/>
</p:sldLayout>
</file>

<file path=ppt/slideLayouts/slideLayout1954.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71" name="Shape 971"/>
          <p:cNvSpPr>
            <a:spLocks noGrp="1"/>
          </p:cNvSpPr>
          <p:nvPr>
            <p:ph type="title"/>
          </p:nvPr>
        </p:nvSpPr>
        <p:spPr>
          <a:xfrm>
            <a:off x="228600" y="342900"/>
            <a:ext cx="4114800" cy="640081"/>
          </a:xfrm>
          <a:prstGeom prst="rect">
            <a:avLst/>
          </a:prstGeom>
        </p:spPr>
        <p:txBody>
          <a:bodyPr>
            <a:normAutofit/>
          </a:bodyPr>
          <a:lstStyle>
            <a:lvl1pPr>
              <a:defRPr>
                <a:solidFill>
                  <a:srgbClr val="000000"/>
                </a:solidFill>
              </a:defRPr>
            </a:lvl1pPr>
          </a:lstStyle>
          <a:p>
            <a:r>
              <a:t>Title Text</a:t>
            </a:r>
          </a:p>
        </p:txBody>
      </p:sp>
      <p:sp>
        <p:nvSpPr>
          <p:cNvPr id="972" name="Shape 97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73" name="Shape 973"/>
          <p:cNvSpPr>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4" name="Shape 974" descr="Text Placeholder 6"/>
          <p:cNvSpPr>
            <a:spLocks noGrp="1"/>
          </p:cNvSpPr>
          <p:nvPr>
            <p:ph type="body" sz="half" idx="13"/>
          </p:nvPr>
        </p:nvSpPr>
        <p:spPr>
          <a:xfrm>
            <a:off x="228600" y="1097280"/>
            <a:ext cx="4114800" cy="3585846"/>
          </a:xfrm>
          <a:prstGeom prst="rect">
            <a:avLst/>
          </a:prstGeom>
        </p:spPr>
        <p:txBody>
          <a:bodyPr>
            <a:normAutofit/>
          </a:bodyPr>
          <a:lstStyle/>
          <a:p>
            <a:pPr>
              <a:defRPr sz="1600">
                <a:solidFill>
                  <a:srgbClr val="000000"/>
                </a:solidFill>
              </a:defRPr>
            </a:pPr>
            <a:endParaRPr/>
          </a:p>
        </p:txBody>
      </p:sp>
      <p:sp>
        <p:nvSpPr>
          <p:cNvPr id="975" name="Shape 975" descr="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997296488"/>
      </p:ext>
    </p:extLst>
  </p:cSld>
  <p:clrMapOvr>
    <a:masterClrMapping/>
  </p:clrMapOvr>
  <p:transition spd="med"/>
</p:sldLayout>
</file>

<file path=ppt/slideLayouts/slideLayout1955.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82" name="Shape 982"/>
          <p:cNvSpPr>
            <a:spLocks noGrp="1"/>
          </p:cNvSpPr>
          <p:nvPr>
            <p:ph type="title"/>
          </p:nvPr>
        </p:nvSpPr>
        <p:spPr>
          <a:xfrm>
            <a:off x="228600" y="127000"/>
            <a:ext cx="4114800" cy="640081"/>
          </a:xfrm>
          <a:prstGeom prst="rect">
            <a:avLst/>
          </a:prstGeom>
        </p:spPr>
        <p:txBody>
          <a:bodyPr>
            <a:normAutofit/>
          </a:bodyPr>
          <a:lstStyle>
            <a:lvl1pPr>
              <a:defRPr>
                <a:solidFill>
                  <a:srgbClr val="000000"/>
                </a:solidFill>
              </a:defRPr>
            </a:lvl1pPr>
          </a:lstStyle>
          <a:p>
            <a:r>
              <a:t>Title Text</a:t>
            </a:r>
          </a:p>
        </p:txBody>
      </p:sp>
      <p:sp>
        <p:nvSpPr>
          <p:cNvPr id="983" name="Shape 98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84" name="Shape 984"/>
          <p:cNvSpPr>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5" name="Shape 985" descr="Text Placeholder 7"/>
          <p:cNvSpPr>
            <a:spLocks noGrp="1"/>
          </p:cNvSpPr>
          <p:nvPr>
            <p:ph type="body" sz="quarter" idx="13"/>
          </p:nvPr>
        </p:nvSpPr>
        <p:spPr>
          <a:xfrm>
            <a:off x="2514600" y="1097278"/>
            <a:ext cx="1828800" cy="3585847"/>
          </a:xfrm>
          <a:prstGeom prst="rect">
            <a:avLst/>
          </a:prstGeom>
        </p:spPr>
        <p:txBody>
          <a:bodyPr>
            <a:normAutofit/>
          </a:bodyPr>
          <a:lstStyle/>
          <a:p>
            <a:pPr>
              <a:defRPr sz="1600">
                <a:solidFill>
                  <a:srgbClr val="000000"/>
                </a:solidFill>
              </a:defRPr>
            </a:pPr>
            <a:endParaRPr/>
          </a:p>
        </p:txBody>
      </p:sp>
      <p:sp>
        <p:nvSpPr>
          <p:cNvPr id="986" name="Shape 986" descr="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196018108"/>
      </p:ext>
    </p:extLst>
  </p:cSld>
  <p:clrMapOvr>
    <a:masterClrMapping/>
  </p:clrMapOvr>
  <p:transition spd="med"/>
</p:sldLayout>
</file>

<file path=ppt/slideLayouts/slideLayout1956.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93" name="Shape 993"/>
          <p:cNvSpPr>
            <a:spLocks noGrp="1"/>
          </p:cNvSpPr>
          <p:nvPr>
            <p:ph type="title"/>
          </p:nvPr>
        </p:nvSpPr>
        <p:spPr>
          <a:xfrm>
            <a:off x="228600" y="977900"/>
            <a:ext cx="4114800" cy="3566160"/>
          </a:xfrm>
          <a:prstGeom prst="rect">
            <a:avLst/>
          </a:prstGeom>
        </p:spPr>
        <p:txBody>
          <a:bodyPr>
            <a:normAutofit/>
          </a:bodyPr>
          <a:lstStyle>
            <a:lvl1pPr>
              <a:defRPr>
                <a:solidFill>
                  <a:srgbClr val="000000"/>
                </a:solidFill>
              </a:defRPr>
            </a:lvl1pPr>
          </a:lstStyle>
          <a:p>
            <a:r>
              <a:t>Title Text</a:t>
            </a:r>
          </a:p>
        </p:txBody>
      </p:sp>
      <p:sp>
        <p:nvSpPr>
          <p:cNvPr id="994" name="Shape 99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95" name="Shape 995"/>
          <p:cNvSpPr>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96" name="Shape 996"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997" name="Shape 997" descr="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265090667"/>
      </p:ext>
    </p:extLst>
  </p:cSld>
  <p:clrMapOvr>
    <a:masterClrMapping/>
  </p:clrMapOvr>
  <p:transition spd="med"/>
</p:sldLayout>
</file>

<file path=ppt/slideLayouts/slideLayout1957.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004" name="Shape 1004" descr="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005" name="Shape 1005"/>
          <p:cNvSpPr>
            <a:spLocks noGrp="1"/>
          </p:cNvSpPr>
          <p:nvPr>
            <p:ph type="title"/>
          </p:nvPr>
        </p:nvSpPr>
        <p:spPr>
          <a:xfrm>
            <a:off x="228600" y="977900"/>
            <a:ext cx="4114800" cy="3566160"/>
          </a:xfrm>
          <a:prstGeom prst="rect">
            <a:avLst/>
          </a:prstGeom>
        </p:spPr>
        <p:txBody>
          <a:bodyPr>
            <a:normAutofit/>
          </a:bodyPr>
          <a:lstStyle>
            <a:lvl1pPr>
              <a:defRPr>
                <a:solidFill>
                  <a:srgbClr val="000000"/>
                </a:solidFill>
              </a:defRPr>
            </a:lvl1pPr>
          </a:lstStyle>
          <a:p>
            <a:r>
              <a:t>Title Text</a:t>
            </a:r>
          </a:p>
        </p:txBody>
      </p:sp>
      <p:sp>
        <p:nvSpPr>
          <p:cNvPr id="1006" name="Shape 1006"/>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007" name="Shape 1007"/>
          <p:cNvSpPr>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008" name="Shape 1008"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884520907"/>
      </p:ext>
    </p:extLst>
  </p:cSld>
  <p:clrMapOvr>
    <a:masterClrMapping/>
  </p:clrMapOvr>
  <p:transition spd="med"/>
</p:sldLayout>
</file>

<file path=ppt/slideLayouts/slideLayout1958.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15" name="Shape 1015"/>
          <p:cNvSpPr>
            <a:spLocks noGrp="1"/>
          </p:cNvSpPr>
          <p:nvPr>
            <p:ph type="title"/>
          </p:nvPr>
        </p:nvSpPr>
        <p:spPr>
          <a:xfrm>
            <a:off x="228600" y="127000"/>
            <a:ext cx="4114800" cy="4402900"/>
          </a:xfrm>
          <a:prstGeom prst="rect">
            <a:avLst/>
          </a:prstGeom>
        </p:spPr>
        <p:txBody>
          <a:bodyPr>
            <a:normAutofit/>
          </a:bodyPr>
          <a:lstStyle>
            <a:lvl1pPr>
              <a:defRPr>
                <a:solidFill>
                  <a:srgbClr val="000000"/>
                </a:solidFill>
              </a:defRPr>
            </a:lvl1pPr>
          </a:lstStyle>
          <a:p>
            <a:r>
              <a:t>Title Text</a:t>
            </a:r>
          </a:p>
        </p:txBody>
      </p:sp>
      <p:sp>
        <p:nvSpPr>
          <p:cNvPr id="1016" name="Shape 101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17" name="Shape 1017"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132840827"/>
      </p:ext>
    </p:extLst>
  </p:cSld>
  <p:clrMapOvr>
    <a:masterClrMapping/>
  </p:clrMapOvr>
  <p:transition spd="med"/>
</p:sldLayout>
</file>

<file path=ppt/slideLayouts/slideLayout1959.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24" name="Shape 1024"/>
          <p:cNvSpPr>
            <a:spLocks noGrp="1"/>
          </p:cNvSpPr>
          <p:nvPr>
            <p:ph type="title"/>
          </p:nvPr>
        </p:nvSpPr>
        <p:spPr>
          <a:xfrm>
            <a:off x="228600" y="127000"/>
            <a:ext cx="4114800" cy="4402900"/>
          </a:xfrm>
          <a:prstGeom prst="rect">
            <a:avLst/>
          </a:prstGeom>
        </p:spPr>
        <p:txBody>
          <a:bodyPr>
            <a:normAutofit/>
          </a:bodyPr>
          <a:lstStyle>
            <a:lvl1pPr>
              <a:defRPr>
                <a:solidFill>
                  <a:srgbClr val="000000"/>
                </a:solidFill>
              </a:defRPr>
            </a:lvl1pPr>
          </a:lstStyle>
          <a:p>
            <a:r>
              <a:t>Title Text</a:t>
            </a:r>
          </a:p>
        </p:txBody>
      </p:sp>
      <p:sp>
        <p:nvSpPr>
          <p:cNvPr id="1025" name="Shape 102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36673110"/>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60.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32" name="Shape 1032"/>
          <p:cNvSpPr>
            <a:spLocks noGrp="1"/>
          </p:cNvSpPr>
          <p:nvPr>
            <p:ph type="title"/>
          </p:nvPr>
        </p:nvSpPr>
        <p:spPr>
          <a:xfrm>
            <a:off x="228600" y="127000"/>
            <a:ext cx="4114800" cy="381000"/>
          </a:xfrm>
          <a:prstGeom prst="rect">
            <a:avLst/>
          </a:prstGeom>
        </p:spPr>
        <p:txBody>
          <a:bodyPr>
            <a:normAutofit/>
          </a:bodyPr>
          <a:lstStyle>
            <a:lvl1pPr>
              <a:defRPr>
                <a:solidFill>
                  <a:srgbClr val="000000"/>
                </a:solidFill>
              </a:defRPr>
            </a:lvl1pPr>
          </a:lstStyle>
          <a:p>
            <a:r>
              <a:t>Title Text</a:t>
            </a:r>
          </a:p>
        </p:txBody>
      </p:sp>
      <p:sp>
        <p:nvSpPr>
          <p:cNvPr id="1033" name="Shape 103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38856446"/>
      </p:ext>
    </p:extLst>
  </p:cSld>
  <p:clrMapOvr>
    <a:masterClrMapping/>
  </p:clrMapOvr>
  <p:transition spd="med"/>
</p:sldLayout>
</file>

<file path=ppt/slideLayouts/slideLayout1961.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40" name="Shape 1040"/>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041" name="Shape 1041" descr="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042" name="Shape 1042" descr="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120701229"/>
      </p:ext>
    </p:extLst>
  </p:cSld>
  <p:clrMapOvr>
    <a:masterClrMapping/>
  </p:clrMapOvr>
  <p:transition spd="med"/>
</p:sldLayout>
</file>

<file path=ppt/slideLayouts/slideLayout1962.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9" name="Shape 1049"/>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050" name="Shape 1050"/>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51" name="Shape 1051"/>
          <p:cNvSpPr>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86570254"/>
      </p:ext>
    </p:extLst>
  </p:cSld>
  <p:clrMapOvr>
    <a:masterClrMapping/>
  </p:clrMapOvr>
  <p:transition spd="med"/>
</p:sldLayout>
</file>

<file path=ppt/slideLayouts/slideLayout1963.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58" name="Shape 1058"/>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059" name="Shape 105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0" name="Shape 1060"/>
          <p:cNvSpPr>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95302299"/>
      </p:ext>
    </p:extLst>
  </p:cSld>
  <p:clrMapOvr>
    <a:masterClrMapping/>
  </p:clrMapOvr>
  <p:transition spd="med"/>
</p:sldLayout>
</file>

<file path=ppt/slideLayouts/slideLayout1964.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67" name="Shape 1067"/>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068" name="Shape 1068"/>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9" name="Shape 1069"/>
          <p:cNvSpPr>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58856220"/>
      </p:ext>
    </p:extLst>
  </p:cSld>
  <p:clrMapOvr>
    <a:masterClrMapping/>
  </p:clrMapOvr>
  <p:transition spd="med"/>
</p:sldLayout>
</file>

<file path=ppt/slideLayouts/slideLayout1965.xml><?xml version="1.0" encoding="utf-8"?>
<p:sldLayout xmlns:a="http://schemas.openxmlformats.org/drawingml/2006/main" xmlns:r="http://schemas.openxmlformats.org/officeDocument/2006/relationships" xmlns:p="http://schemas.openxmlformats.org/presentationml/2006/main" type="tx">
  <p:cSld name="1/4 grid">
    <p:bg>
      <p:bgPr>
        <a:solidFill>
          <a:srgbClr val="FFFFFF"/>
        </a:solidFill>
        <a:effectLst/>
      </p:bgPr>
    </p:bg>
    <p:spTree>
      <p:nvGrpSpPr>
        <p:cNvPr id="1" name=""/>
        <p:cNvGrpSpPr/>
        <p:nvPr/>
      </p:nvGrpSpPr>
      <p:grpSpPr>
        <a:xfrm>
          <a:off x="0" y="0"/>
          <a:ext cx="0" cy="0"/>
          <a:chOff x="0" y="0"/>
          <a:chExt cx="0" cy="0"/>
        </a:xfrm>
      </p:grpSpPr>
      <p:sp>
        <p:nvSpPr>
          <p:cNvPr id="1091" name="Shape 1091" descr="Picture Placeholder 11"/>
          <p:cNvSpPr>
            <a:spLocks noGrp="1"/>
          </p:cNvSpPr>
          <p:nvPr>
            <p:ph type="pic" sz="half" idx="13"/>
          </p:nvPr>
        </p:nvSpPr>
        <p:spPr>
          <a:xfrm>
            <a:off x="0" y="0"/>
            <a:ext cx="4572001" cy="2578101"/>
          </a:xfrm>
          <a:prstGeom prst="rect">
            <a:avLst/>
          </a:prstGeom>
        </p:spPr>
        <p:txBody>
          <a:bodyPr lIns="91439" tIns="45719" rIns="91439" bIns="45719"/>
          <a:lstStyle/>
          <a:p>
            <a:endParaRPr/>
          </a:p>
        </p:txBody>
      </p:sp>
      <p:sp>
        <p:nvSpPr>
          <p:cNvPr id="1092" name="Shape 1092" descr="Picture Placeholder 11"/>
          <p:cNvSpPr>
            <a:spLocks noGrp="1"/>
          </p:cNvSpPr>
          <p:nvPr>
            <p:ph type="pic" sz="half" idx="14"/>
          </p:nvPr>
        </p:nvSpPr>
        <p:spPr>
          <a:xfrm>
            <a:off x="0" y="2571750"/>
            <a:ext cx="4572001" cy="2578100"/>
          </a:xfrm>
          <a:prstGeom prst="rect">
            <a:avLst/>
          </a:prstGeom>
        </p:spPr>
        <p:txBody>
          <a:bodyPr lIns="91439" tIns="45719" rIns="91439" bIns="45719"/>
          <a:lstStyle/>
          <a:p>
            <a:endParaRPr/>
          </a:p>
        </p:txBody>
      </p:sp>
      <p:sp>
        <p:nvSpPr>
          <p:cNvPr id="1093" name="Shape 1093"/>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094" name="Shape 109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95" name="Shape 1095" descr="Picture Placeholder 11"/>
          <p:cNvSpPr>
            <a:spLocks noGrp="1"/>
          </p:cNvSpPr>
          <p:nvPr>
            <p:ph type="pic" sz="half" idx="15"/>
          </p:nvPr>
        </p:nvSpPr>
        <p:spPr>
          <a:xfrm>
            <a:off x="4572000" y="0"/>
            <a:ext cx="4572000" cy="2578100"/>
          </a:xfrm>
          <a:prstGeom prst="rect">
            <a:avLst/>
          </a:prstGeom>
        </p:spPr>
        <p:txBody>
          <a:bodyPr lIns="91439" tIns="45719" rIns="91439" bIns="45719"/>
          <a:lstStyle/>
          <a:p>
            <a:endParaRPr/>
          </a:p>
        </p:txBody>
      </p:sp>
      <p:sp>
        <p:nvSpPr>
          <p:cNvPr id="1096" name="Shape 1096" descr="Picture Placeholder 11"/>
          <p:cNvSpPr>
            <a:spLocks noGrp="1"/>
          </p:cNvSpPr>
          <p:nvPr>
            <p:ph type="pic" sz="half" idx="16"/>
          </p:nvPr>
        </p:nvSpPr>
        <p:spPr>
          <a:xfrm>
            <a:off x="4572000" y="2571750"/>
            <a:ext cx="4572000" cy="2578100"/>
          </a:xfrm>
          <a:prstGeom prst="rect">
            <a:avLst/>
          </a:prstGeom>
        </p:spPr>
        <p:txBody>
          <a:bodyPr lIns="91439" tIns="45719" rIns="91439" bIns="45719"/>
          <a:lstStyle/>
          <a:p>
            <a:endParaRPr/>
          </a:p>
        </p:txBody>
      </p:sp>
    </p:spTree>
    <p:extLst>
      <p:ext uri="{BB962C8B-B14F-4D97-AF65-F5344CB8AC3E}">
        <p14:creationId xmlns:p14="http://schemas.microsoft.com/office/powerpoint/2010/main" val="3131318976"/>
      </p:ext>
    </p:extLst>
  </p:cSld>
  <p:clrMapOvr>
    <a:masterClrMapping/>
  </p:clrMapOvr>
  <p:transition spd="med"/>
</p:sldLayout>
</file>

<file path=ppt/slideLayouts/slideLayout1966.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103" name="Shape 1103"/>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104" name="Shape 110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05" name="Shape 1105"/>
          <p:cNvSpPr>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6" name="Shape 1106" descr="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1107" name="Shape 1107" descr="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596173951"/>
      </p:ext>
    </p:extLst>
  </p:cSld>
  <p:clrMapOvr>
    <a:masterClrMapping/>
  </p:clrMapOvr>
  <p:transition spd="med"/>
</p:sldLayout>
</file>

<file path=ppt/slideLayouts/slideLayout1967.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14" name="Shape 1114"/>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115" name="Shape 111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16" name="Shape 1116"/>
          <p:cNvSpPr>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hape 1117" descr="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1118" name="Shape 1118" descr="Text Placeholder 8"/>
          <p:cNvSpPr>
            <a:spLocks noGrp="1"/>
          </p:cNvSpPr>
          <p:nvPr>
            <p:ph type="body" sz="half" idx="14"/>
          </p:nvPr>
        </p:nvSpPr>
        <p:spPr>
          <a:xfrm>
            <a:off x="4700392" y="1090961"/>
            <a:ext cx="4215008"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996727837"/>
      </p:ext>
    </p:extLst>
  </p:cSld>
  <p:clrMapOvr>
    <a:masterClrMapping/>
  </p:clrMapOvr>
  <p:transition spd="med"/>
</p:sldLayout>
</file>

<file path=ppt/slideLayouts/slideLayout1968.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25" name="Shape 112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26" name="Shape 1126"/>
          <p:cNvSpPr>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52764143"/>
      </p:ext>
    </p:extLst>
  </p:cSld>
  <p:clrMapOvr>
    <a:masterClrMapping/>
  </p:clrMapOvr>
  <p:transition spd="med"/>
</p:sldLayout>
</file>

<file path=ppt/slideLayouts/slideLayout1969.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33" name="Shape 113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82209665"/>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970.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40" name="Shape 1140"/>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59195349"/>
      </p:ext>
    </p:extLst>
  </p:cSld>
  <p:clrMapOvr>
    <a:masterClrMapping/>
  </p:clrMapOvr>
  <p:transition spd="med"/>
</p:sldLayout>
</file>

<file path=ppt/slideLayouts/slideLayout1971.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47" name="Shape 1147"/>
          <p:cNvSpPr>
            <a:spLocks noGrp="1"/>
          </p:cNvSpPr>
          <p:nvPr>
            <p:ph type="title"/>
          </p:nvPr>
        </p:nvSpPr>
        <p:spPr>
          <a:xfrm>
            <a:off x="228600" y="127000"/>
            <a:ext cx="4114800" cy="855726"/>
          </a:xfrm>
          <a:prstGeom prst="rect">
            <a:avLst/>
          </a:prstGeom>
        </p:spPr>
        <p:txBody>
          <a:bodyPr>
            <a:normAutofit/>
          </a:bodyPr>
          <a:lstStyle>
            <a:lvl1pPr>
              <a:defRPr>
                <a:solidFill>
                  <a:srgbClr val="000000"/>
                </a:solidFill>
              </a:defRPr>
            </a:lvl1pPr>
          </a:lstStyle>
          <a:p>
            <a:r>
              <a:t>Title Text</a:t>
            </a:r>
          </a:p>
        </p:txBody>
      </p:sp>
      <p:sp>
        <p:nvSpPr>
          <p:cNvPr id="1148" name="Shape 1148"/>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49" name="Shape 1149"/>
          <p:cNvSpPr>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912737383"/>
      </p:ext>
    </p:extLst>
  </p:cSld>
  <p:clrMapOvr>
    <a:masterClrMapping/>
  </p:clrMapOvr>
  <p:transition spd="med"/>
</p:sldLayout>
</file>

<file path=ppt/slideLayouts/slideLayout1972.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156" name="Shape 115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1157" name="image3.png"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1904055415"/>
      </p:ext>
    </p:extLst>
  </p:cSld>
  <p:clrMapOvr>
    <a:masterClrMapping/>
  </p:clrMapOvr>
  <p:transition spd="med"/>
</p:sldLayout>
</file>

<file path=ppt/slideLayouts/slideLayout1973.xml><?xml version="1.0" encoding="utf-8"?>
<p:sldLayout xmlns:a="http://schemas.openxmlformats.org/drawingml/2006/main" xmlns:r="http://schemas.openxmlformats.org/officeDocument/2006/relationships" xmlns:p="http://schemas.openxmlformats.org/presentationml/2006/main" type="tx">
  <p:cSld name="boxes (1 large, 4 small)">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1164" name="Shape 1164"/>
          <p:cNvSpPr>
            <a:spLocks noGrp="1"/>
          </p:cNvSpPr>
          <p:nvPr>
            <p:ph type="body" sz="quarter" idx="1"/>
          </p:nvPr>
        </p:nvSpPr>
        <p:spPr>
          <a:xfrm>
            <a:off x="6857997" y="2571750"/>
            <a:ext cx="2286001"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166" name="Shape 1166"/>
          <p:cNvSpPr>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2746718589"/>
      </p:ext>
    </p:extLst>
  </p:cSld>
  <p:clrMapOvr>
    <a:masterClrMapping/>
  </p:clrMapOvr>
  <p:transition spd="med"/>
</p:sldLayout>
</file>

<file path=ppt/slideLayouts/slideLayout1974.xml><?xml version="1.0" encoding="utf-8"?>
<p:sldLayout xmlns:a="http://schemas.openxmlformats.org/drawingml/2006/main" xmlns:r="http://schemas.openxmlformats.org/officeDocument/2006/relationships" xmlns:p="http://schemas.openxmlformats.org/presentationml/2006/main" type="tx">
  <p:cSld name="4_Cover Slide">
    <p:bg>
      <p:bgPr>
        <a:solidFill>
          <a:schemeClr val="accent3">
            <a:hueOff val="520545"/>
            <a:lumOff val="-20980"/>
          </a:schemeClr>
        </a:solidFill>
        <a:effectLst/>
      </p:bgPr>
    </p:bg>
    <p:spTree>
      <p:nvGrpSpPr>
        <p:cNvPr id="1" name=""/>
        <p:cNvGrpSpPr/>
        <p:nvPr/>
      </p:nvGrpSpPr>
      <p:grpSpPr>
        <a:xfrm>
          <a:off x="0" y="0"/>
          <a:ext cx="0" cy="0"/>
          <a:chOff x="0" y="0"/>
          <a:chExt cx="0" cy="0"/>
        </a:xfrm>
      </p:grpSpPr>
      <p:pic>
        <p:nvPicPr>
          <p:cNvPr id="1182" name="image3.jpeg"/>
          <p:cNvPicPr>
            <a:picLocks noChangeAspect="1"/>
          </p:cNvPicPr>
          <p:nvPr/>
        </p:nvPicPr>
        <p:blipFill>
          <a:blip r:embed="rId2"/>
          <a:srcRect t="7783" b="7783"/>
          <a:stretch>
            <a:fillRect/>
          </a:stretch>
        </p:blipFill>
        <p:spPr>
          <a:xfrm>
            <a:off x="0" y="-2"/>
            <a:ext cx="9137650" cy="5143503"/>
          </a:xfrm>
          <a:prstGeom prst="rect">
            <a:avLst/>
          </a:prstGeom>
          <a:ln w="12700">
            <a:miter lim="400000"/>
          </a:ln>
        </p:spPr>
      </p:pic>
      <p:sp>
        <p:nvSpPr>
          <p:cNvPr id="1183" name="Shape 1183"/>
          <p:cNvSpPr>
            <a:spLocks noGrp="1"/>
          </p:cNvSpPr>
          <p:nvPr>
            <p:ph type="title"/>
          </p:nvPr>
        </p:nvSpPr>
        <p:spPr>
          <a:xfrm>
            <a:off x="228599" y="203780"/>
            <a:ext cx="4114802" cy="4479346"/>
          </a:xfrm>
          <a:prstGeom prst="rect">
            <a:avLst/>
          </a:prstGeom>
        </p:spPr>
        <p:txBody>
          <a:bodyPr>
            <a:normAutofit/>
          </a:bodyPr>
          <a:lstStyle/>
          <a:p>
            <a:r>
              <a:t>Title Text</a:t>
            </a:r>
          </a:p>
        </p:txBody>
      </p:sp>
      <p:pic>
        <p:nvPicPr>
          <p:cNvPr id="1184" name="image4.pdf"/>
          <p:cNvPicPr>
            <a:picLocks noChangeAspect="1"/>
          </p:cNvPicPr>
          <p:nvPr/>
        </p:nvPicPr>
        <p:blipFill>
          <a:blip r:embed="rId3"/>
          <a:stretch>
            <a:fillRect/>
          </a:stretch>
        </p:blipFill>
        <p:spPr>
          <a:xfrm>
            <a:off x="7622930" y="216480"/>
            <a:ext cx="1297869" cy="179017"/>
          </a:xfrm>
          <a:prstGeom prst="rect">
            <a:avLst/>
          </a:prstGeom>
          <a:ln w="12700">
            <a:miter lim="400000"/>
          </a:ln>
        </p:spPr>
      </p:pic>
      <p:pic>
        <p:nvPicPr>
          <p:cNvPr id="1185" name="image1.png"/>
          <p:cNvPicPr>
            <a:picLocks noChangeAspect="1"/>
          </p:cNvPicPr>
          <p:nvPr/>
        </p:nvPicPr>
        <p:blipFill>
          <a:blip r:embed="rId4"/>
          <a:stretch>
            <a:fillRect/>
          </a:stretch>
        </p:blipFill>
        <p:spPr>
          <a:xfrm>
            <a:off x="8393810" y="4705350"/>
            <a:ext cx="521590" cy="211455"/>
          </a:xfrm>
          <a:prstGeom prst="rect">
            <a:avLst/>
          </a:prstGeom>
          <a:ln w="12700">
            <a:miter lim="400000"/>
          </a:ln>
        </p:spPr>
      </p:pic>
      <p:sp>
        <p:nvSpPr>
          <p:cNvPr id="1186" name="Shape 1186"/>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19385873"/>
      </p:ext>
    </p:extLst>
  </p:cSld>
  <p:clrMapOvr>
    <a:masterClrMapping/>
  </p:clrMapOvr>
  <p:transition spd="med"/>
</p:sldLayout>
</file>

<file path=ppt/slideLayouts/slideLayout197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Watson and Cloud Platform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1455399739"/>
      </p:ext>
    </p:extLst>
  </p:cSld>
  <p:clrMapOvr>
    <a:masterClrMapping/>
  </p:clrMapOvr>
</p:sldLayout>
</file>

<file path=ppt/slideLayouts/slideLayout197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Tree>
    <p:extLst>
      <p:ext uri="{BB962C8B-B14F-4D97-AF65-F5344CB8AC3E}">
        <p14:creationId xmlns:p14="http://schemas.microsoft.com/office/powerpoint/2010/main" val="3061470913"/>
      </p:ext>
    </p:extLst>
  </p:cSld>
  <p:clrMapOvr>
    <a:masterClrMapping/>
  </p:clrMapOvr>
</p:sldLayout>
</file>

<file path=ppt/slideLayouts/slideLayout1977.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54263099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238422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63140087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137160" y="0"/>
            <a:ext cx="9003665"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2"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pic>
        <p:nvPicPr>
          <p:cNvPr id="6" name="Logo" descr="C:\Users\rchernick\Desktop\Lock-up 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5332" y="1693018"/>
            <a:ext cx="7716838" cy="1230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59" y="274320"/>
            <a:ext cx="8549640" cy="365760"/>
          </a:xfrm>
        </p:spPr>
        <p:txBody>
          <a:bodyPr/>
          <a:lstStyle>
            <a:lvl1pPr>
              <a:defRPr sz="2600" baseline="0">
                <a:solidFill>
                  <a:schemeClr val="tx1"/>
                </a:solidFill>
              </a:defRPr>
            </a:lvl1pPr>
          </a:lstStyle>
          <a:p>
            <a:r>
              <a:rPr lang="en-US" dirty="0"/>
              <a:t>Slide title: No more than one line</a:t>
            </a:r>
          </a:p>
        </p:txBody>
      </p:sp>
      <p:sp>
        <p:nvSpPr>
          <p:cNvPr id="9" name="Text"/>
          <p:cNvSpPr>
            <a:spLocks noGrp="1"/>
          </p:cNvSpPr>
          <p:nvPr>
            <p:ph idx="1" hasCustomPrompt="1"/>
          </p:nvPr>
        </p:nvSpPr>
        <p:spPr>
          <a:xfrm>
            <a:off x="365760" y="914400"/>
            <a:ext cx="8549640" cy="3593592"/>
          </a:xfrm>
        </p:spPr>
        <p:txBody>
          <a:bodyPr/>
          <a:lstStyle>
            <a:lvl1pPr marL="164592" indent="-164592">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59" y="274320"/>
            <a:ext cx="8549640" cy="360099"/>
          </a:xfrm>
        </p:spPr>
        <p:txBody>
          <a:bodyPr/>
          <a:lstStyle>
            <a:lvl1pPr>
              <a:defRPr sz="2600" baseline="0">
                <a:solidFill>
                  <a:schemeClr val="tx1"/>
                </a:solidFill>
              </a:defRPr>
            </a:lvl1pPr>
          </a:lstStyle>
          <a:p>
            <a:r>
              <a:rPr lang="en-US" dirty="0"/>
              <a:t>Slide title: Two lines</a:t>
            </a:r>
          </a:p>
        </p:txBody>
      </p:sp>
      <p:sp>
        <p:nvSpPr>
          <p:cNvPr id="9" name="Text"/>
          <p:cNvSpPr>
            <a:spLocks noGrp="1"/>
          </p:cNvSpPr>
          <p:nvPr>
            <p:ph idx="1" hasCustomPrompt="1"/>
          </p:nvPr>
        </p:nvSpPr>
        <p:spPr>
          <a:xfrm>
            <a:off x="365760" y="1271016"/>
            <a:ext cx="8549640" cy="3236976"/>
          </a:xfrm>
        </p:spPr>
        <p:txBody>
          <a:bodyPr/>
          <a:lstStyle>
            <a:lvl1pPr marL="164592" indent="-164592">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baseline="0"/>
            </a:lvl1pPr>
          </a:lstStyle>
          <a:p>
            <a:r>
              <a:rPr lang="en-US" dirty="0"/>
              <a:t>Slide title: No more than one line</a:t>
            </a:r>
          </a:p>
        </p:txBody>
      </p:sp>
      <p:sp>
        <p:nvSpPr>
          <p:cNvPr id="10" name="Text"/>
          <p:cNvSpPr>
            <a:spLocks noGrp="1"/>
          </p:cNvSpPr>
          <p:nvPr>
            <p:ph idx="1" hasCustomPrompt="1"/>
          </p:nvPr>
        </p:nvSpPr>
        <p:spPr>
          <a:xfrm>
            <a:off x="365760" y="1097280"/>
            <a:ext cx="8549640" cy="3410712"/>
          </a:xfrm>
        </p:spPr>
        <p:txBody>
          <a:bodyPr/>
          <a:lstStyle>
            <a:lvl1pPr marL="164592" indent="-164592">
              <a:spcAft>
                <a:spcPts val="300"/>
              </a:spcAft>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9" name="Subtitle"/>
          <p:cNvSpPr>
            <a:spLocks noGrp="1"/>
          </p:cNvSpPr>
          <p:nvPr>
            <p:ph type="body" sz="quarter" idx="12" hasCustomPrompt="1"/>
          </p:nvPr>
        </p:nvSpPr>
        <p:spPr>
          <a:xfrm>
            <a:off x="365760" y="685800"/>
            <a:ext cx="8549640" cy="274320"/>
          </a:xfrm>
        </p:spPr>
        <p:txBody>
          <a:bodyPr/>
          <a:lstStyle>
            <a:lvl1pPr marL="0" indent="0">
              <a:lnSpc>
                <a:spcPct val="100000"/>
              </a:lnSpc>
              <a:spcAft>
                <a:spcPts val="0"/>
              </a:spcAft>
              <a:buFontTx/>
              <a:buNone/>
              <a:defRPr sz="1400" b="1" baseline="0">
                <a:solidFill>
                  <a:schemeClr val="accent4"/>
                </a:solidFill>
                <a:latin typeface="Arial" pitchFamily="34" charset="0"/>
                <a:cs typeface="Arial" pitchFamily="34" charset="0"/>
              </a:defRPr>
            </a:lvl1pPr>
            <a:lvl2pPr marL="0" indent="0">
              <a:lnSpc>
                <a:spcPct val="100000"/>
              </a:lnSpc>
              <a:spcAft>
                <a:spcPts val="0"/>
              </a:spcAft>
              <a:buFontTx/>
              <a:buNone/>
              <a:defRPr sz="1400" b="1">
                <a:solidFill>
                  <a:schemeClr val="accent4"/>
                </a:solidFill>
                <a:latin typeface="Arial" pitchFamily="34" charset="0"/>
                <a:cs typeface="Arial" pitchFamily="34" charset="0"/>
              </a:defRPr>
            </a:lvl2pPr>
            <a:lvl3pPr marL="0" indent="0">
              <a:lnSpc>
                <a:spcPct val="100000"/>
              </a:lnSpc>
              <a:spcAft>
                <a:spcPts val="0"/>
              </a:spcAft>
              <a:buFontTx/>
              <a:buNone/>
              <a:defRPr sz="1400" b="1">
                <a:solidFill>
                  <a:schemeClr val="accent4"/>
                </a:solidFill>
                <a:latin typeface="Arial" pitchFamily="34" charset="0"/>
                <a:cs typeface="Arial" pitchFamily="34" charset="0"/>
              </a:defRPr>
            </a:lvl3pPr>
            <a:lvl4pPr marL="0" indent="0">
              <a:lnSpc>
                <a:spcPct val="100000"/>
              </a:lnSpc>
              <a:spcAft>
                <a:spcPts val="0"/>
              </a:spcAft>
              <a:buFontTx/>
              <a:buNone/>
              <a:defRPr sz="1400" b="1">
                <a:solidFill>
                  <a:schemeClr val="accent4"/>
                </a:solidFill>
                <a:latin typeface="Arial" pitchFamily="34" charset="0"/>
                <a:cs typeface="Arial" pitchFamily="34" charset="0"/>
              </a:defRPr>
            </a:lvl4pPr>
            <a:lvl5pPr marL="0" indent="0">
              <a:lnSpc>
                <a:spcPct val="100000"/>
              </a:lnSpc>
              <a:spcAft>
                <a:spcPts val="0"/>
              </a:spcAft>
              <a:buFontTx/>
              <a:buNone/>
              <a:defRPr sz="1400" b="1">
                <a:solidFill>
                  <a:schemeClr val="accent4"/>
                </a:solidFill>
                <a:latin typeface="Arial" pitchFamily="34" charset="0"/>
                <a:cs typeface="Arial" pitchFamily="34" charset="0"/>
              </a:defRPr>
            </a:lvl5pPr>
          </a:lstStyle>
          <a:p>
            <a:pPr lvl="0"/>
            <a:r>
              <a:rPr lang="en-US" dirty="0"/>
              <a:t>SLIDE SUBTITLE: ALL CAPS &amp; NO MORE THAN ONE LINE</a:t>
            </a:r>
          </a:p>
        </p:txBody>
      </p:sp>
      <p:sp>
        <p:nvSpPr>
          <p:cNvPr id="16"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7"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60" y="274320"/>
            <a:ext cx="8549640" cy="365760"/>
          </a:xfrm>
        </p:spPr>
        <p:txBody>
          <a:bodyPr/>
          <a:lstStyle>
            <a:lvl1pPr>
              <a:defRPr/>
            </a:lvl1pPr>
          </a:lstStyle>
          <a:p>
            <a:r>
              <a:rPr lang="en-US" dirty="0"/>
              <a:t>Click to add slide title</a:t>
            </a: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tatement of 1">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2340610" y="1531869"/>
            <a:ext cx="6309360" cy="1239837"/>
          </a:xfrm>
        </p:spPr>
        <p:txBody>
          <a:bodyPr anchor="ctr" anchorCtr="0"/>
          <a:lstStyle>
            <a:lvl1pPr marL="0" indent="0" algn="l">
              <a:spcBef>
                <a:spcPts val="0"/>
              </a:spcBef>
              <a:spcAft>
                <a:spcPts val="0"/>
              </a:spcAft>
              <a:buClr>
                <a:srgbClr val="669933"/>
              </a:buClr>
              <a:buFont typeface="Arial Black" pitchFamily="34" charset="0"/>
              <a:buNone/>
              <a:defRPr sz="28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1-4 line blurb</a:t>
            </a:r>
          </a:p>
        </p:txBody>
      </p:sp>
      <p:sp>
        <p:nvSpPr>
          <p:cNvPr id="3" name="Picture Placeholder 2"/>
          <p:cNvSpPr>
            <a:spLocks noGrp="1"/>
          </p:cNvSpPr>
          <p:nvPr>
            <p:ph type="pic" sz="quarter" idx="10"/>
          </p:nvPr>
        </p:nvSpPr>
        <p:spPr>
          <a:xfrm>
            <a:off x="365760" y="1531869"/>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212"/>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59"/>
            <a:ext cx="7772400" cy="1125140"/>
          </a:xfrm>
        </p:spPr>
        <p:txBody>
          <a:bodyPr anchor="b"/>
          <a:lstStyle>
            <a:lvl1pPr marL="0" indent="0">
              <a:buNone/>
              <a:defRPr sz="1500"/>
            </a:lvl1pPr>
            <a:lvl2pPr marL="340895" indent="0">
              <a:buNone/>
              <a:defRPr sz="1400"/>
            </a:lvl2pPr>
            <a:lvl3pPr marL="681902" indent="0">
              <a:buNone/>
              <a:defRPr sz="1200"/>
            </a:lvl3pPr>
            <a:lvl4pPr marL="1022860" indent="0">
              <a:buNone/>
              <a:defRPr sz="1100"/>
            </a:lvl4pPr>
            <a:lvl5pPr marL="1363809" indent="0">
              <a:buNone/>
              <a:defRPr sz="1100"/>
            </a:lvl5pPr>
            <a:lvl6pPr marL="1704812" indent="0">
              <a:buNone/>
              <a:defRPr sz="1100"/>
            </a:lvl6pPr>
            <a:lvl7pPr marL="2045715" indent="0">
              <a:buNone/>
              <a:defRPr sz="1100"/>
            </a:lvl7pPr>
            <a:lvl8pPr marL="2386608" indent="0">
              <a:buNone/>
              <a:defRPr sz="1100"/>
            </a:lvl8pPr>
            <a:lvl9pPr marL="2727617" indent="0">
              <a:buNone/>
              <a:defRPr sz="1100"/>
            </a:lvl9pPr>
          </a:lstStyle>
          <a:p>
            <a:pPr lvl="0"/>
            <a:r>
              <a:rPr lang="en-US"/>
              <a:t>Click to edit Master text styles</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507942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tatement of 2">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2340610" y="731520"/>
            <a:ext cx="6217920" cy="1239837"/>
          </a:xfrm>
        </p:spPr>
        <p:txBody>
          <a:bodyPr anchor="ctr" anchorCtr="0"/>
          <a:lstStyle>
            <a:lvl1pPr marL="0" indent="0" algn="l">
              <a:spcBef>
                <a:spcPts val="0"/>
              </a:spcBef>
              <a:spcAft>
                <a:spcPts val="0"/>
              </a:spcAft>
              <a:buClr>
                <a:srgbClr val="669933"/>
              </a:buClr>
              <a:buFont typeface="Arial Black" pitchFamily="34" charset="0"/>
              <a:buNone/>
              <a:defRPr sz="26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8" name="Text"/>
          <p:cNvSpPr>
            <a:spLocks noGrp="1"/>
          </p:cNvSpPr>
          <p:nvPr>
            <p:ph idx="11" hasCustomPrompt="1"/>
          </p:nvPr>
        </p:nvSpPr>
        <p:spPr>
          <a:xfrm>
            <a:off x="2340610" y="2558137"/>
            <a:ext cx="6217920" cy="1239837"/>
          </a:xfrm>
        </p:spPr>
        <p:txBody>
          <a:bodyPr anchor="ctr" anchorCtr="0"/>
          <a:lstStyle>
            <a:lvl1pPr marL="0" indent="0" algn="l">
              <a:spcBef>
                <a:spcPts val="0"/>
              </a:spcBef>
              <a:spcAft>
                <a:spcPts val="0"/>
              </a:spcAft>
              <a:buClr>
                <a:srgbClr val="669933"/>
              </a:buClr>
              <a:buFont typeface="Arial Black" pitchFamily="34" charset="0"/>
              <a:buNone/>
              <a:defRPr sz="26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2" name="Picture Placeholder 2"/>
          <p:cNvSpPr>
            <a:spLocks noGrp="1"/>
          </p:cNvSpPr>
          <p:nvPr>
            <p:ph type="pic" sz="quarter" idx="12"/>
          </p:nvPr>
        </p:nvSpPr>
        <p:spPr>
          <a:xfrm>
            <a:off x="365760" y="2558137"/>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3" name="Picture Placeholder 2"/>
          <p:cNvSpPr>
            <a:spLocks noGrp="1"/>
          </p:cNvSpPr>
          <p:nvPr>
            <p:ph type="pic" sz="quarter" idx="10"/>
          </p:nvPr>
        </p:nvSpPr>
        <p:spPr>
          <a:xfrm>
            <a:off x="365760" y="731520"/>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tatement of 3">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365759"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2" name="Text"/>
          <p:cNvSpPr>
            <a:spLocks noGrp="1"/>
          </p:cNvSpPr>
          <p:nvPr>
            <p:ph idx="11" hasCustomPrompt="1"/>
          </p:nvPr>
        </p:nvSpPr>
        <p:spPr>
          <a:xfrm>
            <a:off x="3406139"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4" name="Text"/>
          <p:cNvSpPr>
            <a:spLocks noGrp="1"/>
          </p:cNvSpPr>
          <p:nvPr>
            <p:ph idx="13" hasCustomPrompt="1"/>
          </p:nvPr>
        </p:nvSpPr>
        <p:spPr>
          <a:xfrm>
            <a:off x="6446520"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3" name="Picture Placeholder 2"/>
          <p:cNvSpPr>
            <a:spLocks noGrp="1"/>
          </p:cNvSpPr>
          <p:nvPr>
            <p:ph type="pic" sz="quarter" idx="10"/>
          </p:nvPr>
        </p:nvSpPr>
        <p:spPr>
          <a:xfrm>
            <a:off x="727074" y="880111"/>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3" name="Picture Placeholder 2"/>
          <p:cNvSpPr>
            <a:spLocks noGrp="1"/>
          </p:cNvSpPr>
          <p:nvPr>
            <p:ph type="pic" sz="quarter" idx="12"/>
          </p:nvPr>
        </p:nvSpPr>
        <p:spPr>
          <a:xfrm>
            <a:off x="3767454" y="880111"/>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5" name="Picture Placeholder 2"/>
          <p:cNvSpPr>
            <a:spLocks noGrp="1"/>
          </p:cNvSpPr>
          <p:nvPr>
            <p:ph type="pic" sz="quarter" idx="14"/>
          </p:nvPr>
        </p:nvSpPr>
        <p:spPr>
          <a:xfrm>
            <a:off x="6807835" y="880111"/>
            <a:ext cx="1746250" cy="1239837"/>
          </a:xfrm>
        </p:spPr>
        <p:txBody>
          <a:bodyPr anchor="ctr"/>
          <a:lstStyle>
            <a:lvl1pPr marL="0" indent="0" algn="ctr">
              <a:buNone/>
              <a:defRPr sz="1400"/>
            </a:lvl1pPr>
          </a:lstStyle>
          <a:p>
            <a:r>
              <a:rPr lang="en-US"/>
              <a:t>Drag picture to placeholder or click icon to add</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Agenda - first instanc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baseline="0">
                <a:solidFill>
                  <a:schemeClr val="tx1"/>
                </a:solidFill>
              </a:defRPr>
            </a:lvl1pPr>
          </a:lstStyle>
          <a:p>
            <a:r>
              <a:rPr lang="en-US" dirty="0"/>
              <a:t>Agenda: First appearance in the deck</a:t>
            </a:r>
          </a:p>
        </p:txBody>
      </p:sp>
      <p:sp>
        <p:nvSpPr>
          <p:cNvPr id="3" name="Agenda"/>
          <p:cNvSpPr>
            <a:spLocks noGrp="1"/>
          </p:cNvSpPr>
          <p:nvPr>
            <p:ph idx="1" hasCustomPrompt="1"/>
          </p:nvPr>
        </p:nvSpPr>
        <p:spPr>
          <a:xfrm>
            <a:off x="365760" y="914400"/>
            <a:ext cx="8549640" cy="3776472"/>
          </a:xfrm>
        </p:spPr>
        <p:txBody>
          <a:bodyPr/>
          <a:lstStyle>
            <a:lvl1pPr marL="182880" indent="-182880">
              <a:spcBef>
                <a:spcPts val="900"/>
              </a:spcBef>
              <a:spcAft>
                <a:spcPts val="900"/>
              </a:spcAft>
              <a:buClrTx/>
              <a:buSzPct val="100000"/>
              <a:buFont typeface="Arial Black" pitchFamily="34" charset="0"/>
              <a:buChar char="›"/>
              <a:defRPr sz="2400" b="0" i="1">
                <a:solidFill>
                  <a:schemeClr val="accent4"/>
                </a:solidFill>
                <a:latin typeface="Georgia" pitchFamily="18" charset="0"/>
                <a:cs typeface="Adobe Arabic" pitchFamily="18" charset="-78"/>
              </a:defRPr>
            </a:lvl1pPr>
            <a:lvl2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2pPr>
            <a:lvl3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3pPr>
            <a:lvl4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4pPr>
            <a:lvl5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genda - instance 2+">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solidFill>
                  <a:schemeClr val="tx1"/>
                </a:solidFill>
              </a:defRPr>
            </a:lvl1pPr>
          </a:lstStyle>
          <a:p>
            <a:r>
              <a:rPr lang="en-US" dirty="0"/>
              <a:t>Agenda: Second and subsequent appearances</a:t>
            </a:r>
          </a:p>
        </p:txBody>
      </p:sp>
      <p:sp>
        <p:nvSpPr>
          <p:cNvPr id="3" name="Agenda"/>
          <p:cNvSpPr>
            <a:spLocks noGrp="1"/>
          </p:cNvSpPr>
          <p:nvPr>
            <p:ph idx="1" hasCustomPrompt="1"/>
          </p:nvPr>
        </p:nvSpPr>
        <p:spPr>
          <a:xfrm>
            <a:off x="365760" y="914400"/>
            <a:ext cx="8549640" cy="3776472"/>
          </a:xfrm>
        </p:spPr>
        <p:txBody>
          <a:bodyPr/>
          <a:lstStyle>
            <a:lvl1pPr marL="182880" indent="-182880">
              <a:spcBef>
                <a:spcPts val="900"/>
              </a:spcBef>
              <a:spcAft>
                <a:spcPts val="900"/>
              </a:spcAft>
              <a:buClrTx/>
              <a:buSzPct val="100000"/>
              <a:buFont typeface="Arial Black" pitchFamily="34" charset="0"/>
              <a:buChar char="›"/>
              <a:defRPr sz="2400" b="0" i="1">
                <a:solidFill>
                  <a:srgbClr val="AAAAAA"/>
                </a:solidFill>
                <a:latin typeface="Georgia" pitchFamily="18" charset="0"/>
                <a:cs typeface="Adobe Arabic" pitchFamily="18" charset="-78"/>
              </a:defRPr>
            </a:lvl1pPr>
            <a:lvl2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2pPr>
            <a:lvl3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3pPr>
            <a:lvl4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4pPr>
            <a:lvl5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2"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ll graphic Layout">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3" name="Rectangle 2"/>
          <p:cNvSpPr/>
          <p:nvPr userDrawn="1"/>
        </p:nvSpPr>
        <p:spPr>
          <a:xfrm>
            <a:off x="137160" y="-1"/>
            <a:ext cx="2743200" cy="4918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2" name="Title 1"/>
          <p:cNvSpPr>
            <a:spLocks noGrp="1"/>
          </p:cNvSpPr>
          <p:nvPr>
            <p:ph type="title" hasCustomPrompt="1"/>
          </p:nvPr>
        </p:nvSpPr>
        <p:spPr>
          <a:xfrm>
            <a:off x="365760" y="274320"/>
            <a:ext cx="2286000" cy="914096"/>
          </a:xfrm>
        </p:spPr>
        <p:txBody>
          <a:bodyPr/>
          <a:lstStyle>
            <a:lvl1pPr>
              <a:defRPr sz="2200" baseline="0">
                <a:solidFill>
                  <a:schemeClr val="tx1"/>
                </a:solidFill>
              </a:defRPr>
            </a:lvl1pPr>
          </a:lstStyle>
          <a:p>
            <a:r>
              <a:rPr lang="en-US" dirty="0"/>
              <a:t>Click to add title of the research graphic</a:t>
            </a:r>
          </a:p>
        </p:txBody>
      </p:sp>
      <p:sp>
        <p:nvSpPr>
          <p:cNvPr id="5" name="Content Placeholder 4"/>
          <p:cNvSpPr>
            <a:spLocks noGrp="1"/>
          </p:cNvSpPr>
          <p:nvPr>
            <p:ph sz="quarter" idx="10" hasCustomPrompt="1"/>
          </p:nvPr>
        </p:nvSpPr>
        <p:spPr>
          <a:xfrm>
            <a:off x="3108960" y="274319"/>
            <a:ext cx="5806440" cy="4233672"/>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dirty="0"/>
              <a:t>Click icon to add a research graphic</a:t>
            </a:r>
          </a:p>
        </p:txBody>
      </p:sp>
      <p:sp>
        <p:nvSpPr>
          <p:cNvPr id="6" name="Source line"/>
          <p:cNvSpPr>
            <a:spLocks noGrp="1"/>
          </p:cNvSpPr>
          <p:nvPr>
            <p:ph type="body" sz="half" idx="2" hasCustomPrompt="1"/>
          </p:nvPr>
        </p:nvSpPr>
        <p:spPr>
          <a:xfrm>
            <a:off x="3108960" y="4662101"/>
            <a:ext cx="58064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 name="Title"/>
          <p:cNvSpPr>
            <a:spLocks noGrp="1"/>
          </p:cNvSpPr>
          <p:nvPr>
            <p:ph type="title" hasCustomPrompt="1"/>
          </p:nvPr>
        </p:nvSpPr>
        <p:spPr>
          <a:xfrm>
            <a:off x="365760" y="274320"/>
            <a:ext cx="8549640" cy="365760"/>
          </a:xfrm>
        </p:spPr>
        <p:txBody>
          <a:bodyPr/>
          <a:lstStyle>
            <a:lvl1pPr>
              <a:defRPr baseline="0"/>
            </a:lvl1pPr>
          </a:lstStyle>
          <a:p>
            <a:r>
              <a:rPr lang="en-US" dirty="0"/>
              <a:t>Next steps slide: Click to edit title</a:t>
            </a:r>
          </a:p>
        </p:txBody>
      </p:sp>
      <p:sp>
        <p:nvSpPr>
          <p:cNvPr id="3" name="Next Steps"/>
          <p:cNvSpPr>
            <a:spLocks noGrp="1"/>
          </p:cNvSpPr>
          <p:nvPr>
            <p:ph idx="1" hasCustomPrompt="1"/>
          </p:nvPr>
        </p:nvSpPr>
        <p:spPr>
          <a:xfrm>
            <a:off x="365760" y="914400"/>
            <a:ext cx="8549640" cy="3776472"/>
          </a:xfrm>
        </p:spPr>
        <p:txBody>
          <a:bodyPr/>
          <a:lstStyle>
            <a:lvl1pPr marL="365760" indent="-365760">
              <a:spcBef>
                <a:spcPts val="900"/>
              </a:spcBef>
              <a:buClr>
                <a:schemeClr val="accent4"/>
              </a:buClr>
              <a:buSzPct val="100000"/>
              <a:buFont typeface="+mj-lt"/>
              <a:buAutoNum type="arabicPeriod"/>
              <a:defRPr sz="2200" b="0" i="0">
                <a:solidFill>
                  <a:schemeClr val="tx1"/>
                </a:solidFill>
                <a:latin typeface="Arial" pitchFamily="34" charset="0"/>
                <a:cs typeface="Arial" pitchFamily="34" charset="0"/>
              </a:defRPr>
            </a:lvl1pPr>
            <a:lvl2pPr marL="685800" indent="-164592">
              <a:spcBef>
                <a:spcPts val="300"/>
              </a:spcBef>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1930278"/>
            <a:ext cx="8549640" cy="461665"/>
          </a:xfrm>
        </p:spPr>
        <p:txBody>
          <a:bodyPr anchor="b" anchorCtr="0">
            <a:spAutoFit/>
          </a:bodyPr>
          <a:lstStyle>
            <a:lvl1pPr algn="l">
              <a:lnSpc>
                <a:spcPct val="100000"/>
              </a:lnSpc>
              <a:defRPr sz="3000" b="1" cap="none">
                <a:solidFill>
                  <a:srgbClr val="1E1E1E"/>
                </a:solidFill>
              </a:defRPr>
            </a:lvl1pPr>
          </a:lstStyle>
          <a:p>
            <a:r>
              <a:rPr lang="en-US" dirty="0"/>
              <a:t>Section name</a:t>
            </a:r>
          </a:p>
        </p:txBody>
      </p:sp>
      <p:sp>
        <p:nvSpPr>
          <p:cNvPr id="3" name="Subtitle"/>
          <p:cNvSpPr>
            <a:spLocks noGrp="1"/>
          </p:cNvSpPr>
          <p:nvPr>
            <p:ph type="body" idx="1" hasCustomPrompt="1"/>
          </p:nvPr>
        </p:nvSpPr>
        <p:spPr>
          <a:xfrm>
            <a:off x="365760" y="2432305"/>
            <a:ext cx="8549640" cy="369332"/>
          </a:xfrm>
        </p:spPr>
        <p:txBody>
          <a:bodyPr anchor="t" anchorCtr="0">
            <a:spAutoFit/>
          </a:bodyPr>
          <a:lstStyle>
            <a:lvl1pPr marL="0" indent="0">
              <a:buNone/>
              <a:defRPr sz="2400" b="0" i="1" baseline="0">
                <a:solidFill>
                  <a:srgbClr val="1E1E1E"/>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 is optional</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Full-slide imag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7" name="Bottom caption"/>
          <p:cNvSpPr>
            <a:spLocks noGrp="1"/>
          </p:cNvSpPr>
          <p:nvPr>
            <p:ph type="body" sz="quarter" idx="12" hasCustomPrompt="1"/>
          </p:nvPr>
        </p:nvSpPr>
        <p:spPr>
          <a:xfrm>
            <a:off x="365760" y="3467802"/>
            <a:ext cx="8412480" cy="1261884"/>
          </a:xfrm>
          <a:solidFill>
            <a:schemeClr val="tx1">
              <a:alpha val="70000"/>
            </a:schemeClr>
          </a:solidFill>
        </p:spPr>
        <p:txBody>
          <a:bodyPr wrap="square" lIns="137160" tIns="228600" rIns="137160" bIns="228600" anchor="b"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3rd option: Don’t use for large-room presentations where heads will block view of lower screen area.</a:t>
            </a:r>
          </a:p>
        </p:txBody>
      </p:sp>
      <p:sp>
        <p:nvSpPr>
          <p:cNvPr id="4" name="Middle caption"/>
          <p:cNvSpPr>
            <a:spLocks noGrp="1"/>
          </p:cNvSpPr>
          <p:nvPr>
            <p:ph type="body" sz="quarter" idx="11" hasCustomPrompt="1"/>
          </p:nvPr>
        </p:nvSpPr>
        <p:spPr>
          <a:xfrm>
            <a:off x="365760" y="2140863"/>
            <a:ext cx="8412480" cy="861774"/>
          </a:xfrm>
          <a:solidFill>
            <a:schemeClr val="tx1">
              <a:alpha val="70000"/>
            </a:schemeClr>
          </a:solidFill>
        </p:spPr>
        <p:txBody>
          <a:bodyPr wrap="square" lIns="137160" tIns="228600" rIns="137160" bIns="228600" anchor="ctr"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Text here when the image has a quiet middle.</a:t>
            </a:r>
          </a:p>
        </p:txBody>
      </p:sp>
      <p:sp>
        <p:nvSpPr>
          <p:cNvPr id="3" name="Top caption"/>
          <p:cNvSpPr>
            <a:spLocks noGrp="1"/>
          </p:cNvSpPr>
          <p:nvPr>
            <p:ph type="body" sz="quarter" idx="10" hasCustomPrompt="1"/>
          </p:nvPr>
        </p:nvSpPr>
        <p:spPr>
          <a:xfrm>
            <a:off x="365760" y="411480"/>
            <a:ext cx="8412480" cy="861774"/>
          </a:xfrm>
          <a:solidFill>
            <a:schemeClr val="tx1">
              <a:alpha val="70000"/>
            </a:schemeClr>
          </a:solidFill>
        </p:spPr>
        <p:txBody>
          <a:bodyPr wrap="square" lIns="137160" tIns="228600" rIns="137160" bIns="22860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Text here when the image has a quiet area at top. </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CCCCCC"/>
                </a:solidFill>
                <a:cs typeface="Arial" panose="020B0604020202020204" pitchFamily="34" charset="0"/>
              </a:rPr>
              <a:pPr algn="r" defTabSz="914400"/>
              <a:t>‹#›</a:t>
            </a:fld>
            <a:endParaRPr lang="en-US" sz="600" b="1" kern="600" spc="70" dirty="0" err="1">
              <a:solidFill>
                <a:srgbClr val="CCCCCC"/>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CCCCCC"/>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Full-slide image option 2">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9" name="Right caption"/>
          <p:cNvSpPr>
            <a:spLocks noGrp="1"/>
          </p:cNvSpPr>
          <p:nvPr>
            <p:ph type="body" sz="quarter" idx="12" hasCustomPrompt="1"/>
          </p:nvPr>
        </p:nvSpPr>
        <p:spPr>
          <a:xfrm>
            <a:off x="6172200" y="1340643"/>
            <a:ext cx="2971800" cy="2462213"/>
          </a:xfrm>
          <a:solidFill>
            <a:schemeClr val="tx1">
              <a:alpha val="70000"/>
            </a:schemeClr>
          </a:solidFill>
        </p:spPr>
        <p:txBody>
          <a:bodyPr wrap="square" lIns="274320" tIns="228600" rIns="182880" bIns="228600" anchor="ctr" anchorCtr="0">
            <a:spAutoFit/>
          </a:bodyPr>
          <a:lstStyle>
            <a:lvl1pPr marL="0" indent="0">
              <a:spcBef>
                <a:spcPts val="0"/>
              </a:spcBef>
              <a:spcAft>
                <a:spcPts val="0"/>
              </a:spcAft>
              <a:buFontTx/>
              <a:buNone/>
              <a:defRPr sz="26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Use this text box when focus is on the left side of the image.</a:t>
            </a:r>
          </a:p>
        </p:txBody>
      </p:sp>
      <p:sp>
        <p:nvSpPr>
          <p:cNvPr id="4" name="Left caption"/>
          <p:cNvSpPr>
            <a:spLocks noGrp="1"/>
          </p:cNvSpPr>
          <p:nvPr>
            <p:ph type="body" sz="quarter" idx="11" hasCustomPrompt="1"/>
          </p:nvPr>
        </p:nvSpPr>
        <p:spPr>
          <a:xfrm>
            <a:off x="0" y="1340644"/>
            <a:ext cx="2971800" cy="2462213"/>
          </a:xfrm>
          <a:solidFill>
            <a:schemeClr val="tx1">
              <a:alpha val="70000"/>
            </a:schemeClr>
          </a:solidFill>
        </p:spPr>
        <p:txBody>
          <a:bodyPr wrap="square" lIns="274320" tIns="228600" rIns="137160" bIns="228600" anchor="ctr"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Use this text box when focus is on the right side of the image.</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CCCCCC"/>
                </a:solidFill>
                <a:cs typeface="Arial" panose="020B0604020202020204" pitchFamily="34" charset="0"/>
              </a:rPr>
              <a:pPr algn="r" defTabSz="914400"/>
              <a:t>‹#›</a:t>
            </a:fld>
            <a:endParaRPr lang="en-US" sz="600" b="1" kern="600" spc="70" dirty="0" err="1">
              <a:solidFill>
                <a:srgbClr val="CCCCCC"/>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CCCCCC"/>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1" y="1085850"/>
            <a:ext cx="4267200" cy="394335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267200" cy="394335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6930007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5332" y="1830502"/>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5332" y="2624328"/>
            <a:ext cx="8092440" cy="369332"/>
          </a:xfrm>
        </p:spPr>
        <p:txBody>
          <a:bodyPr wrap="square" lIns="0" tIns="0" rIns="0" bIns="0">
            <a:spAutoFit/>
          </a:bodyPr>
          <a:lstStyle>
            <a:lvl1pPr marL="0" indent="0" algn="l">
              <a:lnSpc>
                <a:spcPct val="100000"/>
              </a:lnSpc>
              <a:spcBef>
                <a:spcPts val="0"/>
              </a:spcBef>
              <a:buNone/>
              <a:defRPr sz="2400" b="1"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5332"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Research">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0"/>
            <a:ext cx="4206940"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ata">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49"/>
            <a:ext cx="3184420"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Consultin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1"/>
            <a:ext cx="4538041"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7"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4360" y="361950"/>
            <a:ext cx="2173224"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Research: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0"/>
            <a:ext cx="4206940"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Data: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49"/>
            <a:ext cx="3184420"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consulting: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1"/>
            <a:ext cx="4538041"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 name="Speaker 2"/>
          <p:cNvSpPr>
            <a:spLocks noGrp="1"/>
          </p:cNvSpPr>
          <p:nvPr>
            <p:ph type="body" sz="quarter" idx="12" hasCustomPrompt="1"/>
          </p:nvPr>
        </p:nvSpPr>
        <p:spPr>
          <a:xfrm>
            <a:off x="4869180" y="1403342"/>
            <a:ext cx="36576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5" name="Speaker 1"/>
          <p:cNvSpPr>
            <a:spLocks noGrp="1"/>
          </p:cNvSpPr>
          <p:nvPr>
            <p:ph type="body" sz="quarter" idx="11" hasCustomPrompt="1"/>
          </p:nvPr>
        </p:nvSpPr>
        <p:spPr>
          <a:xfrm>
            <a:off x="594360" y="1403342"/>
            <a:ext cx="36576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baseline="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5"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2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Slide with photo">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9" name="Analyst"/>
          <p:cNvSpPr>
            <a:spLocks noGrp="1"/>
          </p:cNvSpPr>
          <p:nvPr>
            <p:ph type="body" sz="quarter" idx="12" hasCustomPrompt="1"/>
          </p:nvPr>
        </p:nvSpPr>
        <p:spPr>
          <a:xfrm>
            <a:off x="2057400" y="1408176"/>
            <a:ext cx="50292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594360" y="1408176"/>
            <a:ext cx="1280160" cy="1280160"/>
          </a:xfrm>
        </p:spPr>
        <p:txBody>
          <a:bodyPr anchor="ctr"/>
          <a:lstStyle>
            <a:lvl1pPr marL="0" indent="0" algn="ctr">
              <a:spcBef>
                <a:spcPts val="0"/>
              </a:spcBef>
              <a:spcAft>
                <a:spcPts val="0"/>
              </a:spcAft>
              <a:buFontTx/>
              <a:buNone/>
              <a:defRPr sz="2000">
                <a:solidFill>
                  <a:schemeClr val="bg1"/>
                </a:solidFill>
              </a:defRPr>
            </a:lvl1pPr>
          </a:lstStyle>
          <a:p>
            <a:r>
              <a:rPr lang="en-US"/>
              <a:t>Drag picture to placeholder or click icon to add</a:t>
            </a:r>
            <a:endParaRPr lang="en-US" dirty="0"/>
          </a:p>
        </p:txBody>
      </p:sp>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1"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4"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151335"/>
            <a:ext cx="4040188" cy="479822"/>
          </a:xfrm>
        </p:spPr>
        <p:txBody>
          <a:bodyPr anchor="b"/>
          <a:lstStyle>
            <a:lvl1pPr marL="0" indent="0">
              <a:buNone/>
              <a:defRPr sz="1800" b="1"/>
            </a:lvl1pPr>
            <a:lvl2pPr marL="340895" indent="0">
              <a:buNone/>
              <a:defRPr sz="1500" b="1"/>
            </a:lvl2pPr>
            <a:lvl3pPr marL="681902" indent="0">
              <a:buNone/>
              <a:defRPr sz="1400" b="1"/>
            </a:lvl3pPr>
            <a:lvl4pPr marL="1022860" indent="0">
              <a:buNone/>
              <a:defRPr sz="1200" b="1"/>
            </a:lvl4pPr>
            <a:lvl5pPr marL="1363809" indent="0">
              <a:buNone/>
              <a:defRPr sz="1200" b="1"/>
            </a:lvl5pPr>
            <a:lvl6pPr marL="1704812" indent="0">
              <a:buNone/>
              <a:defRPr sz="1200" b="1"/>
            </a:lvl6pPr>
            <a:lvl7pPr marL="2045715" indent="0">
              <a:buNone/>
              <a:defRPr sz="1200" b="1"/>
            </a:lvl7pPr>
            <a:lvl8pPr marL="2386608" indent="0">
              <a:buNone/>
              <a:defRPr sz="1200" b="1"/>
            </a:lvl8pPr>
            <a:lvl9pPr marL="2727617"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3"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64" y="1151335"/>
            <a:ext cx="4041775" cy="479822"/>
          </a:xfrm>
        </p:spPr>
        <p:txBody>
          <a:bodyPr anchor="b"/>
          <a:lstStyle>
            <a:lvl1pPr marL="0" indent="0">
              <a:buNone/>
              <a:defRPr sz="1800" b="1"/>
            </a:lvl1pPr>
            <a:lvl2pPr marL="340895" indent="0">
              <a:buNone/>
              <a:defRPr sz="1500" b="1"/>
            </a:lvl2pPr>
            <a:lvl3pPr marL="681902" indent="0">
              <a:buNone/>
              <a:defRPr sz="1400" b="1"/>
            </a:lvl3pPr>
            <a:lvl4pPr marL="1022860" indent="0">
              <a:buNone/>
              <a:defRPr sz="1200" b="1"/>
            </a:lvl4pPr>
            <a:lvl5pPr marL="1363809" indent="0">
              <a:buNone/>
              <a:defRPr sz="1200" b="1"/>
            </a:lvl5pPr>
            <a:lvl6pPr marL="1704812" indent="0">
              <a:buNone/>
              <a:defRPr sz="1200" b="1"/>
            </a:lvl6pPr>
            <a:lvl7pPr marL="2045715" indent="0">
              <a:buNone/>
              <a:defRPr sz="1200" b="1"/>
            </a:lvl7pPr>
            <a:lvl8pPr marL="2386608" indent="0">
              <a:buNone/>
              <a:defRPr sz="1200" b="1"/>
            </a:lvl8pPr>
            <a:lvl9pPr marL="2727617"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164" y="1631156"/>
            <a:ext cx="4041775"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9302844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Slide with 2  photos">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9" name="Analyst"/>
          <p:cNvSpPr>
            <a:spLocks noGrp="1"/>
          </p:cNvSpPr>
          <p:nvPr>
            <p:ph type="body" sz="quarter" idx="12" hasCustomPrompt="1"/>
          </p:nvPr>
        </p:nvSpPr>
        <p:spPr>
          <a:xfrm>
            <a:off x="1691639" y="1408176"/>
            <a:ext cx="2751259" cy="1384995"/>
          </a:xfrm>
        </p:spPr>
        <p:txBody>
          <a:bodyPr wrap="square" lIns="0" tIns="0" rIns="0" bIns="0">
            <a:spAutoFit/>
          </a:bodyPr>
          <a:lstStyle>
            <a:lvl1pPr marL="0" indent="0">
              <a:lnSpc>
                <a:spcPct val="100000"/>
              </a:lnSpc>
              <a:spcBef>
                <a:spcPts val="0"/>
              </a:spcBef>
              <a:spcAft>
                <a:spcPts val="0"/>
              </a:spcAft>
              <a:buNone/>
              <a:defRPr sz="1800" b="1">
                <a:solidFill>
                  <a:schemeClr val="bg1"/>
                </a:solidFill>
                <a:latin typeface="Arial" pitchFamily="34" charset="0"/>
                <a:cs typeface="Arial" pitchFamily="34" charset="0"/>
              </a:defRPr>
            </a:lvl1pPr>
            <a:lvl2pPr marL="0" indent="0">
              <a:lnSpc>
                <a:spcPct val="100000"/>
              </a:lnSpc>
              <a:spcBef>
                <a:spcPts val="0"/>
              </a:spcBef>
              <a:spcAft>
                <a:spcPts val="0"/>
              </a:spcAft>
              <a:buNone/>
              <a:defRPr sz="18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594360" y="1408176"/>
            <a:ext cx="914400" cy="914400"/>
          </a:xfrm>
        </p:spPr>
        <p:txBody>
          <a:bodyPr anchor="ctr"/>
          <a:lstStyle>
            <a:lvl1pPr marL="0" indent="0" algn="ctr">
              <a:spcBef>
                <a:spcPts val="0"/>
              </a:spcBef>
              <a:spcAft>
                <a:spcPts val="0"/>
              </a:spcAft>
              <a:buFontTx/>
              <a:buNone/>
              <a:defRPr sz="1200">
                <a:solidFill>
                  <a:schemeClr val="bg1"/>
                </a:solidFill>
              </a:defRPr>
            </a:lvl1pPr>
          </a:lstStyle>
          <a:p>
            <a:r>
              <a:rPr lang="en-US"/>
              <a:t>Drag picture to placeholder or click icon to add</a:t>
            </a:r>
            <a:endParaRPr lang="en-US" dirty="0"/>
          </a:p>
        </p:txBody>
      </p:sp>
      <p:sp>
        <p:nvSpPr>
          <p:cNvPr id="11" name="Analyst"/>
          <p:cNvSpPr>
            <a:spLocks noGrp="1"/>
          </p:cNvSpPr>
          <p:nvPr>
            <p:ph type="body" sz="quarter" idx="14" hasCustomPrompt="1"/>
          </p:nvPr>
        </p:nvSpPr>
        <p:spPr>
          <a:xfrm>
            <a:off x="5971031" y="1408176"/>
            <a:ext cx="2748041" cy="1384995"/>
          </a:xfrm>
        </p:spPr>
        <p:txBody>
          <a:bodyPr wrap="square" lIns="0" tIns="0" rIns="0" bIns="0">
            <a:spAutoFit/>
          </a:bodyPr>
          <a:lstStyle>
            <a:lvl1pPr marL="0" indent="0">
              <a:lnSpc>
                <a:spcPct val="100000"/>
              </a:lnSpc>
              <a:spcBef>
                <a:spcPts val="0"/>
              </a:spcBef>
              <a:spcAft>
                <a:spcPts val="0"/>
              </a:spcAft>
              <a:buNone/>
              <a:defRPr sz="1800" b="1">
                <a:solidFill>
                  <a:schemeClr val="bg1"/>
                </a:solidFill>
                <a:latin typeface="Arial" pitchFamily="34" charset="0"/>
                <a:cs typeface="Arial" pitchFamily="34" charset="0"/>
              </a:defRPr>
            </a:lvl1pPr>
            <a:lvl2pPr marL="0" indent="0">
              <a:lnSpc>
                <a:spcPct val="100000"/>
              </a:lnSpc>
              <a:spcBef>
                <a:spcPts val="0"/>
              </a:spcBef>
              <a:spcAft>
                <a:spcPts val="0"/>
              </a:spcAft>
              <a:buNone/>
              <a:defRPr sz="18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2" name="Photo"/>
          <p:cNvSpPr>
            <a:spLocks noGrp="1"/>
          </p:cNvSpPr>
          <p:nvPr>
            <p:ph type="pic" sz="quarter" idx="15"/>
          </p:nvPr>
        </p:nvSpPr>
        <p:spPr>
          <a:xfrm>
            <a:off x="4873752" y="1408176"/>
            <a:ext cx="914400" cy="914400"/>
          </a:xfrm>
        </p:spPr>
        <p:txBody>
          <a:bodyPr anchor="ctr"/>
          <a:lstStyle>
            <a:lvl1pPr marL="0" indent="0" algn="ctr">
              <a:spcBef>
                <a:spcPts val="0"/>
              </a:spcBef>
              <a:spcAft>
                <a:spcPts val="0"/>
              </a:spcAft>
              <a:buFontTx/>
              <a:buNone/>
              <a:defRPr sz="1200">
                <a:solidFill>
                  <a:schemeClr val="bg1"/>
                </a:solidFill>
              </a:defRPr>
            </a:lvl1pPr>
          </a:lstStyle>
          <a:p>
            <a:r>
              <a:rPr lang="en-US"/>
              <a:t>Drag picture to placeholder or click icon to add</a:t>
            </a:r>
            <a:endParaRPr lang="en-US" dirty="0"/>
          </a:p>
        </p:txBody>
      </p:sp>
      <p:pic>
        <p:nvPicPr>
          <p:cNvPr id="26" name="Picture 2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4"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5"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UVP">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grpSp>
        <p:nvGrpSpPr>
          <p:cNvPr id="10" name="Group 9"/>
          <p:cNvGrpSpPr/>
          <p:nvPr userDrawn="1"/>
        </p:nvGrpSpPr>
        <p:grpSpPr>
          <a:xfrm>
            <a:off x="231775" y="-1397"/>
            <a:ext cx="8912225" cy="4919472"/>
            <a:chOff x="231775" y="0"/>
            <a:chExt cx="8912225" cy="4919472"/>
          </a:xfrm>
        </p:grpSpPr>
        <p:sp>
          <p:nvSpPr>
            <p:cNvPr id="12" name="Rectangle 11"/>
            <p:cNvSpPr>
              <a:spLocks noChangeArrowheads="1"/>
            </p:cNvSpPr>
            <p:nvPr userDrawn="1"/>
          </p:nvSpPr>
          <p:spPr bwMode="auto">
            <a:xfrm>
              <a:off x="231775" y="0"/>
              <a:ext cx="890905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58" r="56" b="4356"/>
            <a:stretch/>
          </p:blipFill>
          <p:spPr>
            <a:xfrm>
              <a:off x="237744" y="0"/>
              <a:ext cx="8906256" cy="4919472"/>
            </a:xfrm>
            <a:prstGeom prst="rect">
              <a:avLst/>
            </a:prstGeom>
          </p:spPr>
        </p:pic>
      </p:grpSp>
      <p:sp>
        <p:nvSpPr>
          <p:cNvPr id="7" name="UVP"/>
          <p:cNvSpPr txBox="1">
            <a:spLocks/>
          </p:cNvSpPr>
          <p:nvPr userDrawn="1"/>
        </p:nvSpPr>
        <p:spPr>
          <a:xfrm>
            <a:off x="365760" y="411480"/>
            <a:ext cx="5196840" cy="1723549"/>
          </a:xfrm>
          <a:prstGeom prst="rect">
            <a:avLst/>
          </a:prstGeom>
        </p:spPr>
        <p:txBody>
          <a:bodyPr vert="horz" lIns="0" tIns="0" rIns="0" bIns="0" rtlCol="0" anchor="t" anchorCtr="0">
            <a:spAutoFit/>
          </a:bodyPr>
          <a:lst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a:lstStyle>
          <a:p>
            <a:pPr>
              <a:lnSpc>
                <a:spcPct val="100000"/>
              </a:lnSpc>
            </a:pPr>
            <a:r>
              <a:rPr lang="en-US" sz="2800" b="0" dirty="0">
                <a:solidFill>
                  <a:srgbClr val="333333"/>
                </a:solidFill>
              </a:rPr>
              <a:t>We work with business and technology leaders to develop customer-obsessed strategies that drive growth.</a:t>
            </a:r>
          </a:p>
        </p:txBody>
      </p:sp>
      <p:sp>
        <p:nvSpPr>
          <p:cNvPr id="1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itle"/>
          <p:cNvSpPr>
            <a:spLocks noGrp="1"/>
          </p:cNvSpPr>
          <p:nvPr>
            <p:ph type="title" hasCustomPrompt="1"/>
          </p:nvPr>
        </p:nvSpPr>
        <p:spPr>
          <a:xfrm>
            <a:off x="365760" y="274320"/>
            <a:ext cx="8549640" cy="364998"/>
          </a:xfrm>
        </p:spPr>
        <p:txBody>
          <a:bodyPr/>
          <a:lstStyle>
            <a:lvl1pPr>
              <a:defRPr baseline="0"/>
            </a:lvl1pPr>
          </a:lstStyle>
          <a:p>
            <a:r>
              <a:rPr lang="en-US" dirty="0"/>
              <a:t>Slide title: No more than one line</a:t>
            </a:r>
          </a:p>
        </p:txBody>
      </p:sp>
      <p:sp>
        <p:nvSpPr>
          <p:cNvPr id="6" name="Text"/>
          <p:cNvSpPr>
            <a:spLocks noGrp="1"/>
          </p:cNvSpPr>
          <p:nvPr>
            <p:ph type="body" sz="quarter" idx="12" hasCustomPrompt="1"/>
          </p:nvPr>
        </p:nvSpPr>
        <p:spPr>
          <a:xfrm>
            <a:off x="365760" y="914400"/>
            <a:ext cx="8549640" cy="1692771"/>
          </a:xfrm>
        </p:spPr>
        <p:txBody>
          <a:bodyPr>
            <a:spAutoFit/>
          </a:bodyPr>
          <a:lstStyle>
            <a:lvl1pPr marL="137160" indent="-137160">
              <a:spcBef>
                <a:spcPts val="300"/>
              </a:spcBef>
              <a:spcAft>
                <a:spcPts val="300"/>
              </a:spcAft>
              <a:buClr>
                <a:srgbClr val="669933"/>
              </a:buClr>
              <a:buSzPct val="100000"/>
              <a:buFont typeface="Arial" panose="020B0604020202020204" pitchFamily="34" charset="0"/>
              <a:buChar char="•"/>
              <a:defRPr sz="1800" b="0">
                <a:solidFill>
                  <a:schemeClr val="tx1"/>
                </a:solidFill>
                <a:latin typeface="Arial" pitchFamily="34" charset="0"/>
                <a:cs typeface="Arial" pitchFamily="34" charset="0"/>
              </a:defRPr>
            </a:lvl1pPr>
            <a:lvl2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2pPr>
            <a:lvl3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3pPr>
            <a:lvl4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4pPr>
            <a:lvl5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cNvSpPr>
            <a:spLocks noGrp="1"/>
          </p:cNvSpPr>
          <p:nvPr>
            <p:ph type="pic" idx="1"/>
          </p:nvPr>
        </p:nvSpPr>
        <p:spPr>
          <a:xfrm>
            <a:off x="365760" y="1600200"/>
            <a:ext cx="8549640" cy="2907792"/>
          </a:xfrm>
        </p:spPr>
        <p:txBody>
          <a:bodyPr anchor="ctr"/>
          <a:lstStyle>
            <a:lvl1pPr marL="0" indent="0" algn="ctr">
              <a:lnSpc>
                <a:spcPct val="100000"/>
              </a:lnSpc>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1"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nchor="t" anchorCtr="0"/>
          <a:lstStyle>
            <a:lvl1pPr algn="l">
              <a:defRPr sz="2600" b="1"/>
            </a:lvl1pPr>
          </a:lstStyle>
          <a:p>
            <a:r>
              <a:rPr lang="en-US" dirty="0"/>
              <a:t>Click to add title (one line only)</a:t>
            </a:r>
          </a:p>
        </p:txBody>
      </p:sp>
      <p:sp>
        <p:nvSpPr>
          <p:cNvPr id="4" name="Caption"/>
          <p:cNvSpPr>
            <a:spLocks noGrp="1"/>
          </p:cNvSpPr>
          <p:nvPr>
            <p:ph type="body" sz="half" idx="2" hasCustomPrompt="1"/>
          </p:nvPr>
        </p:nvSpPr>
        <p:spPr>
          <a:xfrm>
            <a:off x="365760" y="914400"/>
            <a:ext cx="3474720" cy="3593592"/>
          </a:xfrm>
        </p:spPr>
        <p:txBody>
          <a:bodyPr/>
          <a:lstStyle>
            <a:lvl1pPr marL="137160" indent="-137160">
              <a:spcBef>
                <a:spcPts val="300"/>
              </a:spcBef>
              <a:buClr>
                <a:srgbClr val="669933"/>
              </a:buClr>
              <a:buSzPct val="100000"/>
              <a:buFont typeface="Arial" panose="020B0604020202020204" pitchFamily="34" charset="0"/>
              <a:buChar char="•"/>
              <a:defRPr sz="1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a caption for the image at right</a:t>
            </a:r>
          </a:p>
        </p:txBody>
      </p:sp>
      <p:sp>
        <p:nvSpPr>
          <p:cNvPr id="3" name="Content"/>
          <p:cNvSpPr>
            <a:spLocks noGrp="1"/>
          </p:cNvSpPr>
          <p:nvPr>
            <p:ph idx="1" hasCustomPrompt="1"/>
          </p:nvPr>
        </p:nvSpPr>
        <p:spPr>
          <a:xfrm>
            <a:off x="4134255" y="914400"/>
            <a:ext cx="4781145" cy="3593592"/>
          </a:xfrm>
        </p:spPr>
        <p:txBody>
          <a:bodyPr anchor="ctr"/>
          <a:lstStyle>
            <a:lvl1pPr marL="0" indent="0" algn="ctr">
              <a:spcBef>
                <a:spcPts val="0"/>
              </a:spcBef>
              <a:spcAft>
                <a:spcPts val="0"/>
              </a:spcAft>
              <a:buClr>
                <a:srgbClr val="669933"/>
              </a:buClr>
              <a:buSzPct val="100000"/>
              <a:buFontTx/>
              <a:buNone/>
              <a:defRPr sz="1800" baseline="0">
                <a:latin typeface="Arial" pitchFamily="34" charset="0"/>
                <a:cs typeface="Arial" pitchFamily="34" charset="0"/>
              </a:defRPr>
            </a:lvl1pPr>
            <a:lvl2pPr marL="0" indent="0">
              <a:spcBef>
                <a:spcPts val="0"/>
              </a:spcBef>
              <a:spcAft>
                <a:spcPts val="0"/>
              </a:spcAft>
              <a:buClr>
                <a:srgbClr val="669933"/>
              </a:buClr>
              <a:buFontTx/>
              <a:buNone/>
              <a:defRPr sz="2200">
                <a:latin typeface="Arial" pitchFamily="34" charset="0"/>
                <a:cs typeface="Arial" pitchFamily="34" charset="0"/>
              </a:defRPr>
            </a:lvl2pPr>
            <a:lvl3pPr marL="0" indent="0">
              <a:spcBef>
                <a:spcPts val="0"/>
              </a:spcBef>
              <a:spcAft>
                <a:spcPts val="0"/>
              </a:spcAft>
              <a:buClr>
                <a:schemeClr val="tx2"/>
              </a:buClr>
              <a:buFontTx/>
              <a:buNone/>
              <a:defRPr sz="2200">
                <a:latin typeface="Arial" pitchFamily="34" charset="0"/>
                <a:cs typeface="Arial" pitchFamily="34" charset="0"/>
              </a:defRPr>
            </a:lvl3pPr>
            <a:lvl4pPr marL="0" indent="0">
              <a:spcBef>
                <a:spcPts val="0"/>
              </a:spcBef>
              <a:spcAft>
                <a:spcPts val="0"/>
              </a:spcAft>
              <a:buClr>
                <a:schemeClr val="tx2"/>
              </a:buClr>
              <a:buFontTx/>
              <a:buNone/>
              <a:defRPr sz="2200">
                <a:latin typeface="Arial" pitchFamily="34" charset="0"/>
                <a:cs typeface="Arial" pitchFamily="34" charset="0"/>
              </a:defRPr>
            </a:lvl4pPr>
            <a:lvl5pPr marL="0" indent="0">
              <a:spcBef>
                <a:spcPts val="0"/>
              </a:spcBef>
              <a:spcAft>
                <a:spcPts val="0"/>
              </a:spcAft>
              <a:buClr>
                <a:schemeClr val="tx2"/>
              </a:buClr>
              <a:buFontTx/>
              <a:buNone/>
              <a:defRPr sz="22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icon to add a graphic</a:t>
            </a:r>
          </a:p>
        </p:txBody>
      </p:sp>
      <p:sp>
        <p:nvSpPr>
          <p:cNvPr id="13"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5"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6"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lstStyle/>
          <a:p>
            <a:r>
              <a:rPr lang="en-US" dirty="0"/>
              <a:t>Click to add title (one line only)</a:t>
            </a:r>
          </a:p>
        </p:txBody>
      </p:sp>
      <p:sp>
        <p:nvSpPr>
          <p:cNvPr id="3" name="Text 1"/>
          <p:cNvSpPr>
            <a:spLocks noGrp="1"/>
          </p:cNvSpPr>
          <p:nvPr>
            <p:ph sz="half" idx="1" hasCustomPrompt="1"/>
          </p:nvPr>
        </p:nvSpPr>
        <p:spPr>
          <a:xfrm>
            <a:off x="365760" y="914400"/>
            <a:ext cx="4114800" cy="3593592"/>
          </a:xfrm>
        </p:spPr>
        <p:txBody>
          <a:bodyPr/>
          <a:lstStyle>
            <a:lvl1pPr marL="164592" indent="-164592">
              <a:buClr>
                <a:srgbClr val="669933"/>
              </a:buClr>
              <a:defRPr sz="2200"/>
            </a:lvl1pPr>
            <a:lvl2pPr>
              <a:buClr>
                <a:srgbClr val="669933"/>
              </a:buClr>
              <a:defRPr sz="1800"/>
            </a:lvl2pPr>
            <a:lvl3pPr>
              <a:buClr>
                <a:schemeClr val="tx2"/>
              </a:buClr>
              <a:defRPr sz="16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2"/>
          <p:cNvSpPr>
            <a:spLocks noGrp="1"/>
          </p:cNvSpPr>
          <p:nvPr>
            <p:ph sz="half" idx="2" hasCustomPrompt="1"/>
          </p:nvPr>
        </p:nvSpPr>
        <p:spPr>
          <a:xfrm>
            <a:off x="4800600" y="914400"/>
            <a:ext cx="4114800" cy="3593592"/>
          </a:xfrm>
        </p:spPr>
        <p:txBody>
          <a:bodyPr/>
          <a:lstStyle>
            <a:lvl1pPr marL="164592" indent="-164592">
              <a:buClr>
                <a:srgbClr val="669933"/>
              </a:buClr>
              <a:defRPr sz="2200"/>
            </a:lvl1pPr>
            <a:lvl2pPr>
              <a:buClr>
                <a:srgbClr val="669933"/>
              </a:buClr>
              <a:defRPr sz="1800"/>
            </a:lvl2pPr>
            <a:lvl3pPr>
              <a:buClr>
                <a:schemeClr val="tx2"/>
              </a:buClr>
              <a:defRPr sz="16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365760" y="1371600"/>
            <a:ext cx="4114800" cy="3136392"/>
          </a:xfrm>
        </p:spPr>
        <p:txBody>
          <a:bodyPr/>
          <a:lstStyle>
            <a:lvl1pPr marL="137160" indent="-137160">
              <a:spcBef>
                <a:spcPts val="300"/>
              </a:spcBef>
              <a:buClr>
                <a:srgbClr val="669933"/>
              </a:buClr>
              <a:buFont typeface="Arial" panose="020B0604020202020204" pitchFamily="34" charset="0"/>
              <a:buChar char="•"/>
              <a:defRPr sz="1600"/>
            </a:lvl1pPr>
            <a:lvl2pPr marL="685800" indent="-137160">
              <a:buClr>
                <a:schemeClr val="tx2"/>
              </a:buClr>
              <a:buFont typeface="Arial" panose="020B0604020202020204" pitchFamily="34" charset="0"/>
              <a:buChar char="›"/>
              <a:defRPr lang="en-US" sz="1600" kern="1200" dirty="0" smtClean="0">
                <a:solidFill>
                  <a:schemeClr val="tx1"/>
                </a:solidFill>
                <a:latin typeface="Arial" pitchFamily="34" charset="0"/>
                <a:ea typeface="+mn-ea"/>
                <a:cs typeface="Arial" pitchFamily="34" charset="0"/>
              </a:defRPr>
            </a:lvl2pPr>
            <a:lvl3pPr marL="685800">
              <a:buClr>
                <a:schemeClr val="tx2"/>
              </a:buClr>
              <a:defRPr sz="1600"/>
            </a:lvl3pPr>
            <a:lvl4pPr marL="685800">
              <a:buClr>
                <a:schemeClr val="tx2"/>
              </a:buClr>
              <a:defRPr sz="1600"/>
            </a:lvl4pPr>
            <a:lvl5pPr marL="685800">
              <a:buClr>
                <a:schemeClr val="tx2"/>
              </a:buClr>
              <a:defRPr sz="1600"/>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4800600" y="1371600"/>
            <a:ext cx="4114800" cy="3136392"/>
          </a:xfrm>
        </p:spPr>
        <p:txBody>
          <a:bodyPr/>
          <a:lstStyle>
            <a:lvl1pPr marL="137160" indent="-137160">
              <a:spcBef>
                <a:spcPts val="300"/>
              </a:spcBef>
              <a:buClr>
                <a:srgbClr val="669933"/>
              </a:buClr>
              <a:buFont typeface="Arial" panose="020B0604020202020204" pitchFamily="34" charset="0"/>
              <a:buChar char="•"/>
              <a:defRPr lang="en-US" sz="1600" b="0" kern="1200" dirty="0" smtClean="0">
                <a:solidFill>
                  <a:schemeClr val="tx1"/>
                </a:solidFill>
                <a:latin typeface="+mj-lt"/>
                <a:ea typeface="+mn-ea"/>
                <a:cs typeface="Arial" pitchFamily="34" charset="0"/>
              </a:defRPr>
            </a:lvl1pPr>
            <a:lvl2pPr marL="685800" indent="-137160">
              <a:buClr>
                <a:schemeClr val="tx2"/>
              </a:buClr>
              <a:buFont typeface="Arial" panose="020B0604020202020204" pitchFamily="34" charset="0"/>
              <a:buChar char="›"/>
              <a:defRPr sz="1600"/>
            </a:lvl2pPr>
            <a:lvl3pPr marL="685800" indent="-137160">
              <a:buClr>
                <a:schemeClr val="tx2"/>
              </a:buClr>
              <a:buFont typeface="Arial" panose="020B0604020202020204" pitchFamily="34" charset="0"/>
              <a:buChar char="›"/>
              <a:defRPr sz="1600"/>
            </a:lvl3pPr>
            <a:lvl4pPr marL="685800" indent="-137160">
              <a:buClr>
                <a:schemeClr val="tx2"/>
              </a:buClr>
              <a:buFont typeface="Arial" panose="020B0604020202020204" pitchFamily="34" charset="0"/>
              <a:buChar char="›"/>
              <a:defRPr sz="1600"/>
            </a:lvl4pPr>
            <a:lvl5pPr marL="685800" indent="-137160">
              <a:buClr>
                <a:schemeClr val="tx2"/>
              </a:buClr>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365760" y="914399"/>
            <a:ext cx="411480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headline text</a:t>
            </a:r>
          </a:p>
        </p:txBody>
      </p:sp>
      <p:sp>
        <p:nvSpPr>
          <p:cNvPr id="5" name="Subtitle 2"/>
          <p:cNvSpPr>
            <a:spLocks noGrp="1"/>
          </p:cNvSpPr>
          <p:nvPr>
            <p:ph type="body" sz="quarter" idx="3" hasCustomPrompt="1"/>
          </p:nvPr>
        </p:nvSpPr>
        <p:spPr>
          <a:xfrm>
            <a:off x="4800600" y="914399"/>
            <a:ext cx="4114800" cy="276999"/>
          </a:xfrm>
        </p:spPr>
        <p:txBody>
          <a:bodyPr anchor="t" anchorCtr="0">
            <a:spAutoFit/>
          </a:bodyPr>
          <a:lstStyle>
            <a:lvl1pPr marL="0" indent="0" algn="l">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headline text</a:t>
            </a:r>
          </a:p>
        </p:txBody>
      </p:sp>
      <p:sp>
        <p:nvSpPr>
          <p:cNvPr id="15"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36576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329184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3"/>
          <p:cNvSpPr>
            <a:spLocks noGrp="1"/>
          </p:cNvSpPr>
          <p:nvPr>
            <p:ph sz="quarter" idx="14" hasCustomPrompt="1"/>
          </p:nvPr>
        </p:nvSpPr>
        <p:spPr>
          <a:xfrm>
            <a:off x="621792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b="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365760" y="914400"/>
            <a:ext cx="2697480" cy="276999"/>
          </a:xfrm>
        </p:spPr>
        <p:txBody>
          <a:bodyPr wrap="square"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Subtitle 2"/>
          <p:cNvSpPr>
            <a:spLocks noGrp="1"/>
          </p:cNvSpPr>
          <p:nvPr>
            <p:ph type="body" sz="quarter" idx="3" hasCustomPrompt="1"/>
          </p:nvPr>
        </p:nvSpPr>
        <p:spPr>
          <a:xfrm>
            <a:off x="3291840" y="914400"/>
            <a:ext cx="269748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3" name="Subtitle 3"/>
          <p:cNvSpPr>
            <a:spLocks noGrp="1"/>
          </p:cNvSpPr>
          <p:nvPr>
            <p:ph type="body" sz="quarter" idx="13" hasCustomPrompt="1"/>
          </p:nvPr>
        </p:nvSpPr>
        <p:spPr>
          <a:xfrm>
            <a:off x="6217920" y="914400"/>
            <a:ext cx="269748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9" name="Source line"/>
          <p:cNvSpPr>
            <a:spLocks noGrp="1"/>
          </p:cNvSpPr>
          <p:nvPr>
            <p:ph type="body" sz="half" idx="15"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2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3665" cy="1586264"/>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6" name="Freeform 6"/>
          <p:cNvSpPr>
            <a:spLocks noChangeAspect="1"/>
          </p:cNvSpPr>
          <p:nvPr userDrawn="1"/>
        </p:nvSpPr>
        <p:spPr bwMode="auto">
          <a:xfrm>
            <a:off x="137161" y="0"/>
            <a:ext cx="4090812" cy="2492599"/>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2" name="Rectangle 21"/>
          <p:cNvSpPr>
            <a:spLocks noChangeArrowheads="1"/>
          </p:cNvSpPr>
          <p:nvPr userDrawn="1"/>
        </p:nvSpPr>
        <p:spPr bwMode="auto">
          <a:xfrm>
            <a:off x="137160" y="1234123"/>
            <a:ext cx="9006840" cy="368395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1584887" y="320040"/>
            <a:ext cx="4572000" cy="304699"/>
          </a:xfrm>
        </p:spPr>
        <p:txBody>
          <a:bodyPr/>
          <a:lstStyle>
            <a:lvl1pPr>
              <a:defRPr sz="2200" baseline="0">
                <a:solidFill>
                  <a:schemeClr val="bg1"/>
                </a:solidFill>
              </a:defRPr>
            </a:lvl1pPr>
          </a:lstStyle>
          <a:p>
            <a:r>
              <a:rPr lang="en-US" dirty="0"/>
              <a:t>Click to add name</a:t>
            </a:r>
          </a:p>
        </p:txBody>
      </p:sp>
      <p:sp>
        <p:nvSpPr>
          <p:cNvPr id="13" name="Text"/>
          <p:cNvSpPr>
            <a:spLocks noGrp="1"/>
          </p:cNvSpPr>
          <p:nvPr>
            <p:ph idx="11" hasCustomPrompt="1"/>
          </p:nvPr>
        </p:nvSpPr>
        <p:spPr>
          <a:xfrm>
            <a:off x="4800600" y="1508760"/>
            <a:ext cx="4114800" cy="3200400"/>
          </a:xfrm>
        </p:spPr>
        <p:txBody>
          <a:bodyPr/>
          <a:lstStyle>
            <a:lvl1pPr marL="0" indent="0">
              <a:spcBef>
                <a:spcPts val="300"/>
              </a:spcBef>
              <a:buClr>
                <a:srgbClr val="669933"/>
              </a:buClr>
              <a:buFontTx/>
              <a:buNone/>
              <a:defRPr sz="1200" b="1" i="0">
                <a:solidFill>
                  <a:schemeClr val="accent4"/>
                </a:solidFill>
                <a:latin typeface="Arial" pitchFamily="34" charset="0"/>
                <a:cs typeface="Arial" pitchFamily="34" charset="0"/>
              </a:defRPr>
            </a:lvl1pPr>
            <a:lvl2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2pPr>
            <a:lvl3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3pPr>
            <a:lvl4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4pPr>
            <a:lvl5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cNvSpPr>
            <a:spLocks noGrp="1"/>
          </p:cNvSpPr>
          <p:nvPr>
            <p:ph idx="1" hasCustomPrompt="1"/>
          </p:nvPr>
        </p:nvSpPr>
        <p:spPr>
          <a:xfrm>
            <a:off x="365760" y="1508760"/>
            <a:ext cx="4114800" cy="3200400"/>
          </a:xfrm>
        </p:spPr>
        <p:txBody>
          <a:bodyPr/>
          <a:lstStyle>
            <a:lvl1pPr marL="0" indent="0">
              <a:spcBef>
                <a:spcPts val="300"/>
              </a:spcBef>
              <a:buClr>
                <a:srgbClr val="669933"/>
              </a:buClr>
              <a:buFontTx/>
              <a:buNone/>
              <a:defRPr sz="1200" b="1" i="0">
                <a:solidFill>
                  <a:schemeClr val="accent4"/>
                </a:solidFill>
                <a:latin typeface="Arial" pitchFamily="34" charset="0"/>
                <a:cs typeface="Arial" pitchFamily="34" charset="0"/>
              </a:defRPr>
            </a:lvl1pPr>
            <a:lvl2pPr marL="0" indent="0">
              <a:spcBef>
                <a:spcPts val="0"/>
              </a:spcBef>
              <a:spcAft>
                <a:spcPts val="500"/>
              </a:spcAft>
              <a:buClr>
                <a:srgbClr val="669933"/>
              </a:buClr>
              <a:buFontTx/>
              <a:buNone/>
              <a:defRPr sz="1200" b="0" i="0">
                <a:solidFill>
                  <a:schemeClr val="tx1"/>
                </a:solidFill>
                <a:latin typeface="Arial" pitchFamily="34" charset="0"/>
                <a:cs typeface="Arial" pitchFamily="34" charset="0"/>
              </a:defRPr>
            </a:lvl2pPr>
            <a:lvl3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3pPr>
            <a:lvl4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4pPr>
            <a:lvl5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2" hasCustomPrompt="1"/>
          </p:nvPr>
        </p:nvSpPr>
        <p:spPr>
          <a:xfrm>
            <a:off x="1584887" y="640080"/>
            <a:ext cx="4572000" cy="310551"/>
          </a:xfrm>
        </p:spPr>
        <p:txBody>
          <a:bodyPr/>
          <a:lstStyle>
            <a:lvl1pPr marL="0" indent="0">
              <a:spcBef>
                <a:spcPts val="0"/>
              </a:spcBef>
              <a:spcAft>
                <a:spcPts val="0"/>
              </a:spcAft>
              <a:buFontTx/>
              <a:buNone/>
              <a:defRPr sz="1400" b="0">
                <a:solidFill>
                  <a:schemeClr val="bg1"/>
                </a:solidFill>
              </a:defRPr>
            </a:lvl1pPr>
            <a:lvl2pPr marL="0" indent="0">
              <a:spcBef>
                <a:spcPts val="0"/>
              </a:spcBef>
              <a:spcAft>
                <a:spcPts val="0"/>
              </a:spcAft>
              <a:buFontTx/>
              <a:buNone/>
              <a:defRPr sz="1400" b="0">
                <a:solidFill>
                  <a:schemeClr val="accent2"/>
                </a:solidFill>
              </a:defRPr>
            </a:lvl2pPr>
            <a:lvl3pPr marL="0" indent="0">
              <a:spcBef>
                <a:spcPts val="0"/>
              </a:spcBef>
              <a:spcAft>
                <a:spcPts val="0"/>
              </a:spcAft>
              <a:buFontTx/>
              <a:buNone/>
              <a:defRPr sz="1400" b="0">
                <a:solidFill>
                  <a:schemeClr val="accent2"/>
                </a:solidFill>
              </a:defRPr>
            </a:lvl3pPr>
            <a:lvl4pPr marL="0" indent="0">
              <a:spcBef>
                <a:spcPts val="0"/>
              </a:spcBef>
              <a:spcAft>
                <a:spcPts val="0"/>
              </a:spcAft>
              <a:buFontTx/>
              <a:buNone/>
              <a:defRPr sz="1400" b="0">
                <a:solidFill>
                  <a:schemeClr val="accent2"/>
                </a:solidFill>
              </a:defRPr>
            </a:lvl4pPr>
            <a:lvl5pPr marL="0" indent="0">
              <a:spcBef>
                <a:spcPts val="0"/>
              </a:spcBef>
              <a:spcAft>
                <a:spcPts val="0"/>
              </a:spcAft>
              <a:buFontTx/>
              <a:buNone/>
              <a:defRPr sz="1400" b="0">
                <a:solidFill>
                  <a:schemeClr val="accent2"/>
                </a:solidFill>
              </a:defRPr>
            </a:lvl5pPr>
          </a:lstStyle>
          <a:p>
            <a:pPr lvl="0"/>
            <a:r>
              <a:rPr lang="en-US" dirty="0"/>
              <a:t>Click to add Forrester title</a:t>
            </a:r>
          </a:p>
        </p:txBody>
      </p:sp>
      <p:sp>
        <p:nvSpPr>
          <p:cNvPr id="3" name="Picture Placeholder 2"/>
          <p:cNvSpPr>
            <a:spLocks noGrp="1"/>
          </p:cNvSpPr>
          <p:nvPr>
            <p:ph type="pic" sz="quarter" idx="10" hasCustomPrompt="1"/>
          </p:nvPr>
        </p:nvSpPr>
        <p:spPr>
          <a:xfrm>
            <a:off x="365760" y="137160"/>
            <a:ext cx="990527" cy="950631"/>
          </a:xfrm>
        </p:spPr>
        <p:txBody>
          <a:bodyPr anchor="ctr"/>
          <a:lstStyle>
            <a:lvl1pPr marL="0" indent="0" algn="ctr">
              <a:spcBef>
                <a:spcPts val="0"/>
              </a:spcBef>
              <a:spcAft>
                <a:spcPts val="0"/>
              </a:spcAft>
              <a:buFontTx/>
              <a:buNone/>
              <a:defRPr sz="1400">
                <a:solidFill>
                  <a:schemeClr val="bg1"/>
                </a:solidFill>
              </a:defRPr>
            </a:lvl1pPr>
          </a:lstStyle>
          <a:p>
            <a:r>
              <a:rPr lang="en-US" dirty="0"/>
              <a:t>Click to add photo</a:t>
            </a:r>
          </a:p>
        </p:txBody>
      </p:sp>
      <p:sp>
        <p:nvSpPr>
          <p:cNvPr id="2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1"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liverable pag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320040"/>
            <a:ext cx="8549640" cy="609398"/>
          </a:xfrm>
        </p:spPr>
        <p:txBody>
          <a:bodyPr/>
          <a:lstStyle>
            <a:lvl1pPr>
              <a:defRPr sz="2200" baseline="0"/>
            </a:lvl1pPr>
          </a:lstStyle>
          <a:p>
            <a:r>
              <a:rPr lang="en-US" dirty="0"/>
              <a:t>This slide layout is only for deliverables (one person viewing on their computer), not for presentations to an audience</a:t>
            </a:r>
          </a:p>
        </p:txBody>
      </p:sp>
      <p:sp>
        <p:nvSpPr>
          <p:cNvPr id="6" name="Text Placeholder 5"/>
          <p:cNvSpPr>
            <a:spLocks noGrp="1"/>
          </p:cNvSpPr>
          <p:nvPr>
            <p:ph type="body" sz="quarter" idx="11" hasCustomPrompt="1"/>
          </p:nvPr>
        </p:nvSpPr>
        <p:spPr>
          <a:xfrm>
            <a:off x="365760" y="1097281"/>
            <a:ext cx="4114800" cy="3410712"/>
          </a:xfrm>
        </p:spPr>
        <p:txBody>
          <a:bodyPr/>
          <a:lstStyle>
            <a:lvl1pPr marL="0" indent="0">
              <a:spcBef>
                <a:spcPts val="500"/>
              </a:spcBef>
              <a:spcAft>
                <a:spcPts val="500"/>
              </a:spcAft>
              <a:buNone/>
              <a:defRPr sz="1200" b="1">
                <a:solidFill>
                  <a:schemeClr val="accent4"/>
                </a:solidFill>
              </a:defRPr>
            </a:lvl1pPr>
            <a:lvl2pPr marL="0" indent="0">
              <a:spcBef>
                <a:spcPts val="0"/>
              </a:spcBef>
              <a:spcAft>
                <a:spcPts val="500"/>
              </a:spcAft>
              <a:buNone/>
              <a:defRPr sz="1200"/>
            </a:lvl2pPr>
            <a:lvl3pPr marL="182880" indent="-91440">
              <a:spcBef>
                <a:spcPts val="0"/>
              </a:spcBef>
              <a:spcAft>
                <a:spcPts val="500"/>
              </a:spcAft>
              <a:buClr>
                <a:srgbClr val="669933"/>
              </a:buClr>
              <a:buFont typeface="Arial" panose="020B0604020202020204" pitchFamily="34" charset="0"/>
              <a:buChar char="•"/>
              <a:defRPr sz="1200"/>
            </a:lvl3pPr>
            <a:lvl4pPr marL="365760" indent="-91440">
              <a:spcBef>
                <a:spcPts val="0"/>
              </a:spcBef>
              <a:spcAft>
                <a:spcPts val="500"/>
              </a:spcAft>
              <a:defRPr sz="1200" baseline="0"/>
            </a:lvl4pPr>
            <a:lvl5pPr marL="365760" indent="-91440">
              <a:spcBef>
                <a:spcPts val="0"/>
              </a:spcBef>
              <a:spcAft>
                <a:spcPts val="500"/>
              </a:spcAft>
              <a:defRPr sz="12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5" name="Text Placeholder 5"/>
          <p:cNvSpPr>
            <a:spLocks noGrp="1"/>
          </p:cNvSpPr>
          <p:nvPr>
            <p:ph type="body" sz="quarter" idx="13" hasCustomPrompt="1"/>
          </p:nvPr>
        </p:nvSpPr>
        <p:spPr>
          <a:xfrm>
            <a:off x="4800600" y="1097281"/>
            <a:ext cx="4114800" cy="3410712"/>
          </a:xfrm>
        </p:spPr>
        <p:txBody>
          <a:bodyPr/>
          <a:lstStyle>
            <a:lvl1pPr marL="0" indent="0">
              <a:spcBef>
                <a:spcPts val="500"/>
              </a:spcBef>
              <a:spcAft>
                <a:spcPts val="500"/>
              </a:spcAft>
              <a:buNone/>
              <a:defRPr sz="1200" b="1">
                <a:solidFill>
                  <a:schemeClr val="accent4"/>
                </a:solidFill>
              </a:defRPr>
            </a:lvl1pPr>
            <a:lvl2pPr marL="0" indent="0">
              <a:spcBef>
                <a:spcPts val="0"/>
              </a:spcBef>
              <a:spcAft>
                <a:spcPts val="500"/>
              </a:spcAft>
              <a:buNone/>
              <a:defRPr sz="1200"/>
            </a:lvl2pPr>
            <a:lvl3pPr marL="182880" indent="-91440">
              <a:spcBef>
                <a:spcPts val="0"/>
              </a:spcBef>
              <a:spcAft>
                <a:spcPts val="500"/>
              </a:spcAft>
              <a:buClr>
                <a:srgbClr val="669933"/>
              </a:buClr>
              <a:buFont typeface="Arial" panose="020B0604020202020204" pitchFamily="34" charset="0"/>
              <a:buChar char="•"/>
              <a:defRPr sz="1200"/>
            </a:lvl3pPr>
            <a:lvl4pPr marL="365760" indent="-91440">
              <a:spcBef>
                <a:spcPts val="0"/>
              </a:spcBef>
              <a:spcAft>
                <a:spcPts val="500"/>
              </a:spcAft>
              <a:defRPr sz="1200" baseline="0"/>
            </a:lvl4pPr>
            <a:lvl5pPr marL="365760" indent="-91440">
              <a:spcBef>
                <a:spcPts val="0"/>
              </a:spcBef>
              <a:spcAft>
                <a:spcPts val="500"/>
              </a:spcAft>
              <a:defRPr sz="12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6"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w/ photo, logo">
    <p:spTree>
      <p:nvGrpSpPr>
        <p:cNvPr id="1" name=""/>
        <p:cNvGrpSpPr/>
        <p:nvPr/>
      </p:nvGrpSpPr>
      <p:grpSpPr>
        <a:xfrm>
          <a:off x="0" y="0"/>
          <a:ext cx="0" cy="0"/>
          <a:chOff x="0" y="0"/>
          <a:chExt cx="0" cy="0"/>
        </a:xfrm>
      </p:grpSpPr>
      <p:sp>
        <p:nvSpPr>
          <p:cNvPr id="26" name="Rectangle 25"/>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9" name="Freeform 6"/>
          <p:cNvSpPr>
            <a:spLocks noChangeAspect="1"/>
          </p:cNvSpPr>
          <p:nvPr userDrawn="1"/>
        </p:nvSpPr>
        <p:spPr bwMode="auto">
          <a:xfrm>
            <a:off x="137160" y="0"/>
            <a:ext cx="4090812" cy="2492599"/>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baseline="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560320" y="3895344"/>
            <a:ext cx="2560320" cy="387798"/>
          </a:xfrm>
        </p:spPr>
        <p:txBody>
          <a:bodyPr wrap="square" anchor="t" anchorCtr="0">
            <a:spAutoFit/>
          </a:bodyPr>
          <a:lstStyle>
            <a:lvl1pPr marL="0" indent="0" algn="l">
              <a:lnSpc>
                <a:spcPct val="90000"/>
              </a:lnSpc>
              <a:spcBef>
                <a:spcPts val="0"/>
              </a:spcBef>
              <a:spcAft>
                <a:spcPts val="0"/>
              </a:spcAft>
              <a:buNone/>
              <a:defRPr sz="1400" b="1" baseline="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1188720" tIns="274320" rIns="82296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594360" y="1920240"/>
            <a:ext cx="731520" cy="731520"/>
          </a:xfrm>
        </p:spPr>
        <p:txBody>
          <a:bodyPr anchor="ctr" anchorCtr="0"/>
          <a:lstStyle>
            <a:lvl1pPr marL="0" indent="0" algn="ctr">
              <a:buNone/>
              <a:defRPr sz="1200"/>
            </a:lvl1pPr>
          </a:lstStyle>
          <a:p>
            <a:r>
              <a:rPr lang="en-US" dirty="0"/>
              <a:t>Click to add logo</a:t>
            </a:r>
          </a:p>
        </p:txBody>
      </p:sp>
      <p:sp>
        <p:nvSpPr>
          <p:cNvPr id="17" name="Picture Placeholder 6"/>
          <p:cNvSpPr>
            <a:spLocks noGrp="1"/>
          </p:cNvSpPr>
          <p:nvPr>
            <p:ph type="pic" sz="quarter" idx="10" hasCustomPrompt="1"/>
          </p:nvPr>
        </p:nvSpPr>
        <p:spPr>
          <a:xfrm>
            <a:off x="1645920" y="3895344"/>
            <a:ext cx="731520" cy="731520"/>
          </a:xfrm>
        </p:spPr>
        <p:txBody>
          <a:bodyPr anchor="ctr"/>
          <a:lstStyle>
            <a:lvl1pPr marL="0" indent="0" algn="ctr">
              <a:spcBef>
                <a:spcPts val="0"/>
              </a:spcBef>
              <a:spcAft>
                <a:spcPts val="0"/>
              </a:spcAft>
              <a:buFontTx/>
              <a:buNone/>
              <a:defRPr sz="1200">
                <a:solidFill>
                  <a:schemeClr val="bg1"/>
                </a:solidFill>
              </a:defRPr>
            </a:lvl1pPr>
          </a:lstStyle>
          <a:p>
            <a:r>
              <a:rPr lang="en-US" dirty="0"/>
              <a:t>Click to add photo</a:t>
            </a:r>
          </a:p>
        </p:txBody>
      </p:sp>
      <p:sp>
        <p:nvSpPr>
          <p:cNvPr id="2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73844659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w/ photo">
    <p:spTree>
      <p:nvGrpSpPr>
        <p:cNvPr id="1" name=""/>
        <p:cNvGrpSpPr/>
        <p:nvPr/>
      </p:nvGrpSpPr>
      <p:grpSpPr>
        <a:xfrm>
          <a:off x="0" y="0"/>
          <a:ext cx="0" cy="0"/>
          <a:chOff x="0" y="0"/>
          <a:chExt cx="0" cy="0"/>
        </a:xfrm>
      </p:grpSpPr>
      <p:sp>
        <p:nvSpPr>
          <p:cNvPr id="22" name="Rectangle 21"/>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3"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194560" y="389534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822960" tIns="274320" rIns="118872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17" name="Picture Placeholder 6"/>
          <p:cNvSpPr>
            <a:spLocks noGrp="1"/>
          </p:cNvSpPr>
          <p:nvPr>
            <p:ph type="pic" sz="quarter" idx="10" hasCustomPrompt="1"/>
          </p:nvPr>
        </p:nvSpPr>
        <p:spPr>
          <a:xfrm>
            <a:off x="1280160" y="3895344"/>
            <a:ext cx="731520" cy="731520"/>
          </a:xfrm>
        </p:spPr>
        <p:txBody>
          <a:bodyPr anchor="ctr"/>
          <a:lstStyle>
            <a:lvl1pPr marL="0" indent="0" algn="ctr">
              <a:spcBef>
                <a:spcPts val="0"/>
              </a:spcBef>
              <a:spcAft>
                <a:spcPts val="0"/>
              </a:spcAft>
              <a:buFontTx/>
              <a:buNone/>
              <a:defRPr sz="1200">
                <a:solidFill>
                  <a:schemeClr val="bg1"/>
                </a:solidFill>
              </a:defRPr>
            </a:lvl1pPr>
          </a:lstStyle>
          <a:p>
            <a:r>
              <a:rPr lang="en-US" dirty="0"/>
              <a:t>Click to add photo</a:t>
            </a:r>
          </a:p>
        </p:txBody>
      </p:sp>
      <p:sp>
        <p:nvSpPr>
          <p:cNvPr id="2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1"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w/ logo">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2"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1645920" y="394106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1188720" tIns="274320" rIns="82296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594360" y="1920240"/>
            <a:ext cx="731520" cy="731520"/>
          </a:xfrm>
        </p:spPr>
        <p:txBody>
          <a:bodyPr anchor="ctr" anchorCtr="0"/>
          <a:lstStyle>
            <a:lvl1pPr marL="0" indent="0" algn="ctr">
              <a:buNone/>
              <a:defRPr sz="1200"/>
            </a:lvl1pPr>
          </a:lstStyle>
          <a:p>
            <a:r>
              <a:rPr lang="en-US" dirty="0"/>
              <a:t>Click to add logo</a:t>
            </a:r>
          </a:p>
        </p:txBody>
      </p:sp>
      <p:sp>
        <p:nvSpPr>
          <p:cNvPr id="19"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4" name="Rectangle 23"/>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5"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1280160" y="394106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822960" tIns="274320" rIns="118872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2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eople 7-8">
    <p:spTree>
      <p:nvGrpSpPr>
        <p:cNvPr id="1" name=""/>
        <p:cNvGrpSpPr/>
        <p:nvPr/>
      </p:nvGrpSpPr>
      <p:grpSpPr>
        <a:xfrm>
          <a:off x="0" y="0"/>
          <a:ext cx="0" cy="0"/>
          <a:chOff x="0" y="0"/>
          <a:chExt cx="0" cy="0"/>
        </a:xfrm>
      </p:grpSpPr>
      <p:sp>
        <p:nvSpPr>
          <p:cNvPr id="27" name="Rectangle 26"/>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lvl1pPr>
          </a:lstStyle>
          <a:p>
            <a:r>
              <a:rPr lang="en-US" dirty="0"/>
              <a:t>Click to add one-line title</a:t>
            </a:r>
          </a:p>
        </p:txBody>
      </p:sp>
      <p:sp>
        <p:nvSpPr>
          <p:cNvPr id="22" name="Text Placeholder 21"/>
          <p:cNvSpPr>
            <a:spLocks noGrp="1"/>
          </p:cNvSpPr>
          <p:nvPr>
            <p:ph type="body" sz="quarter" idx="11" hasCustomPrompt="1"/>
          </p:nvPr>
        </p:nvSpPr>
        <p:spPr>
          <a:xfrm>
            <a:off x="365759"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4" name="Text Placeholder 21"/>
          <p:cNvSpPr>
            <a:spLocks noGrp="1"/>
          </p:cNvSpPr>
          <p:nvPr>
            <p:ph type="body" sz="quarter" idx="13" hasCustomPrompt="1"/>
          </p:nvPr>
        </p:nvSpPr>
        <p:spPr>
          <a:xfrm>
            <a:off x="2618231"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6" name="Text Placeholder 21"/>
          <p:cNvSpPr>
            <a:spLocks noGrp="1"/>
          </p:cNvSpPr>
          <p:nvPr>
            <p:ph type="body" sz="quarter" idx="15" hasCustomPrompt="1"/>
          </p:nvPr>
        </p:nvSpPr>
        <p:spPr>
          <a:xfrm>
            <a:off x="4870703"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0" name="Text Placeholder 21"/>
          <p:cNvSpPr>
            <a:spLocks noGrp="1"/>
          </p:cNvSpPr>
          <p:nvPr>
            <p:ph type="body" sz="quarter" idx="17" hasCustomPrompt="1"/>
          </p:nvPr>
        </p:nvSpPr>
        <p:spPr>
          <a:xfrm>
            <a:off x="7123176"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2" name="Text Placeholder 21"/>
          <p:cNvSpPr>
            <a:spLocks noGrp="1"/>
          </p:cNvSpPr>
          <p:nvPr>
            <p:ph type="body" sz="quarter" idx="19" hasCustomPrompt="1"/>
          </p:nvPr>
        </p:nvSpPr>
        <p:spPr>
          <a:xfrm>
            <a:off x="365759"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4" name="Text Placeholder 21"/>
          <p:cNvSpPr>
            <a:spLocks noGrp="1"/>
          </p:cNvSpPr>
          <p:nvPr>
            <p:ph type="body" sz="quarter" idx="21" hasCustomPrompt="1"/>
          </p:nvPr>
        </p:nvSpPr>
        <p:spPr>
          <a:xfrm>
            <a:off x="2618231"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6" name="Text Placeholder 21"/>
          <p:cNvSpPr>
            <a:spLocks noGrp="1"/>
          </p:cNvSpPr>
          <p:nvPr>
            <p:ph type="body" sz="quarter" idx="23" hasCustomPrompt="1"/>
          </p:nvPr>
        </p:nvSpPr>
        <p:spPr>
          <a:xfrm>
            <a:off x="4870703"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8" name="Text Placeholder 21"/>
          <p:cNvSpPr>
            <a:spLocks noGrp="1"/>
          </p:cNvSpPr>
          <p:nvPr>
            <p:ph type="body" sz="quarter" idx="25" hasCustomPrompt="1"/>
          </p:nvPr>
        </p:nvSpPr>
        <p:spPr>
          <a:xfrm>
            <a:off x="7123176"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0" name="Picture Placeholder 19"/>
          <p:cNvSpPr>
            <a:spLocks noGrp="1"/>
          </p:cNvSpPr>
          <p:nvPr>
            <p:ph type="pic" sz="quarter" idx="10" hasCustomPrompt="1"/>
          </p:nvPr>
        </p:nvSpPr>
        <p:spPr>
          <a:xfrm>
            <a:off x="365760" y="914400"/>
            <a:ext cx="941832" cy="914400"/>
          </a:xfrm>
        </p:spPr>
        <p:txBody>
          <a:bodyPr anchor="ctr"/>
          <a:lstStyle>
            <a:lvl1pPr marL="0" indent="0" algn="ctr">
              <a:buNone/>
              <a:defRPr sz="1000" baseline="0"/>
            </a:lvl1pPr>
          </a:lstStyle>
          <a:p>
            <a:r>
              <a:rPr lang="en-US" dirty="0"/>
              <a:t>Click to add picture</a:t>
            </a:r>
          </a:p>
        </p:txBody>
      </p:sp>
      <p:sp>
        <p:nvSpPr>
          <p:cNvPr id="23" name="Picture Placeholder 19"/>
          <p:cNvSpPr>
            <a:spLocks noGrp="1"/>
          </p:cNvSpPr>
          <p:nvPr>
            <p:ph type="pic" sz="quarter" idx="12" hasCustomPrompt="1"/>
          </p:nvPr>
        </p:nvSpPr>
        <p:spPr>
          <a:xfrm>
            <a:off x="2618232" y="914400"/>
            <a:ext cx="941832" cy="914400"/>
          </a:xfrm>
        </p:spPr>
        <p:txBody>
          <a:bodyPr anchor="ctr"/>
          <a:lstStyle>
            <a:lvl1pPr marL="0" indent="0" algn="ctr">
              <a:buNone/>
              <a:defRPr sz="1000" baseline="0"/>
            </a:lvl1pPr>
          </a:lstStyle>
          <a:p>
            <a:r>
              <a:rPr lang="en-US" dirty="0"/>
              <a:t>Click to add picture</a:t>
            </a:r>
          </a:p>
        </p:txBody>
      </p:sp>
      <p:sp>
        <p:nvSpPr>
          <p:cNvPr id="25" name="Picture Placeholder 19"/>
          <p:cNvSpPr>
            <a:spLocks noGrp="1"/>
          </p:cNvSpPr>
          <p:nvPr>
            <p:ph type="pic" sz="quarter" idx="14" hasCustomPrompt="1"/>
          </p:nvPr>
        </p:nvSpPr>
        <p:spPr>
          <a:xfrm>
            <a:off x="4870704" y="914400"/>
            <a:ext cx="941832" cy="914400"/>
          </a:xfrm>
        </p:spPr>
        <p:txBody>
          <a:bodyPr anchor="ctr"/>
          <a:lstStyle>
            <a:lvl1pPr marL="0" indent="0" algn="ctr">
              <a:buNone/>
              <a:defRPr sz="1000" baseline="0"/>
            </a:lvl1pPr>
          </a:lstStyle>
          <a:p>
            <a:r>
              <a:rPr lang="en-US" dirty="0"/>
              <a:t>Click to add picture</a:t>
            </a:r>
          </a:p>
        </p:txBody>
      </p:sp>
      <p:sp>
        <p:nvSpPr>
          <p:cNvPr id="29" name="Picture Placeholder 19"/>
          <p:cNvSpPr>
            <a:spLocks noGrp="1"/>
          </p:cNvSpPr>
          <p:nvPr>
            <p:ph type="pic" sz="quarter" idx="16" hasCustomPrompt="1"/>
          </p:nvPr>
        </p:nvSpPr>
        <p:spPr>
          <a:xfrm>
            <a:off x="7123176" y="914400"/>
            <a:ext cx="941832" cy="914400"/>
          </a:xfrm>
        </p:spPr>
        <p:txBody>
          <a:bodyPr anchor="ctr"/>
          <a:lstStyle>
            <a:lvl1pPr marL="0" indent="0" algn="ctr">
              <a:buNone/>
              <a:defRPr sz="1000" baseline="0"/>
            </a:lvl1pPr>
          </a:lstStyle>
          <a:p>
            <a:r>
              <a:rPr lang="en-US" dirty="0"/>
              <a:t>Click to add picture</a:t>
            </a:r>
          </a:p>
        </p:txBody>
      </p:sp>
      <p:sp>
        <p:nvSpPr>
          <p:cNvPr id="31" name="Picture Placeholder 19"/>
          <p:cNvSpPr>
            <a:spLocks noGrp="1"/>
          </p:cNvSpPr>
          <p:nvPr>
            <p:ph type="pic" sz="quarter" idx="18" hasCustomPrompt="1"/>
          </p:nvPr>
        </p:nvSpPr>
        <p:spPr>
          <a:xfrm>
            <a:off x="365760" y="2743200"/>
            <a:ext cx="941832" cy="914400"/>
          </a:xfrm>
        </p:spPr>
        <p:txBody>
          <a:bodyPr anchor="ctr"/>
          <a:lstStyle>
            <a:lvl1pPr marL="0" indent="0" algn="ctr">
              <a:buNone/>
              <a:defRPr sz="1000" baseline="0"/>
            </a:lvl1pPr>
          </a:lstStyle>
          <a:p>
            <a:r>
              <a:rPr lang="en-US" dirty="0"/>
              <a:t>Click to add picture</a:t>
            </a:r>
          </a:p>
        </p:txBody>
      </p:sp>
      <p:sp>
        <p:nvSpPr>
          <p:cNvPr id="33" name="Picture Placeholder 19"/>
          <p:cNvSpPr>
            <a:spLocks noGrp="1"/>
          </p:cNvSpPr>
          <p:nvPr>
            <p:ph type="pic" sz="quarter" idx="20" hasCustomPrompt="1"/>
          </p:nvPr>
        </p:nvSpPr>
        <p:spPr>
          <a:xfrm>
            <a:off x="2618232" y="2743200"/>
            <a:ext cx="941832" cy="914400"/>
          </a:xfrm>
        </p:spPr>
        <p:txBody>
          <a:bodyPr anchor="ctr"/>
          <a:lstStyle>
            <a:lvl1pPr marL="0" indent="0" algn="ctr">
              <a:buNone/>
              <a:defRPr sz="1000" baseline="0"/>
            </a:lvl1pPr>
          </a:lstStyle>
          <a:p>
            <a:r>
              <a:rPr lang="en-US" dirty="0"/>
              <a:t>Click to add picture</a:t>
            </a:r>
          </a:p>
        </p:txBody>
      </p:sp>
      <p:sp>
        <p:nvSpPr>
          <p:cNvPr id="35" name="Picture Placeholder 19"/>
          <p:cNvSpPr>
            <a:spLocks noGrp="1"/>
          </p:cNvSpPr>
          <p:nvPr>
            <p:ph type="pic" sz="quarter" idx="22" hasCustomPrompt="1"/>
          </p:nvPr>
        </p:nvSpPr>
        <p:spPr>
          <a:xfrm>
            <a:off x="4870704" y="2743200"/>
            <a:ext cx="941832" cy="914400"/>
          </a:xfrm>
        </p:spPr>
        <p:txBody>
          <a:bodyPr anchor="ctr"/>
          <a:lstStyle>
            <a:lvl1pPr marL="0" indent="0" algn="ctr">
              <a:buNone/>
              <a:defRPr sz="1000" baseline="0"/>
            </a:lvl1pPr>
          </a:lstStyle>
          <a:p>
            <a:r>
              <a:rPr lang="en-US" dirty="0"/>
              <a:t>Click to add picture</a:t>
            </a:r>
          </a:p>
        </p:txBody>
      </p:sp>
      <p:sp>
        <p:nvSpPr>
          <p:cNvPr id="37" name="Picture Placeholder 19"/>
          <p:cNvSpPr>
            <a:spLocks noGrp="1"/>
          </p:cNvSpPr>
          <p:nvPr>
            <p:ph type="pic" sz="quarter" idx="24" hasCustomPrompt="1"/>
          </p:nvPr>
        </p:nvSpPr>
        <p:spPr>
          <a:xfrm>
            <a:off x="7123176" y="2743200"/>
            <a:ext cx="941832" cy="914400"/>
          </a:xfrm>
        </p:spPr>
        <p:txBody>
          <a:bodyPr anchor="ctr"/>
          <a:lstStyle>
            <a:lvl1pPr marL="0" indent="0" algn="ctr">
              <a:buNone/>
              <a:defRPr sz="1000" baseline="0"/>
            </a:lvl1pPr>
          </a:lstStyle>
          <a:p>
            <a:r>
              <a:rPr lang="en-US" dirty="0"/>
              <a:t>Click to add picture</a:t>
            </a:r>
          </a:p>
        </p:txBody>
      </p:sp>
      <p:sp>
        <p:nvSpPr>
          <p:cNvPr id="2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4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eople 9-12">
    <p:spTree>
      <p:nvGrpSpPr>
        <p:cNvPr id="1" name=""/>
        <p:cNvGrpSpPr/>
        <p:nvPr/>
      </p:nvGrpSpPr>
      <p:grpSpPr>
        <a:xfrm>
          <a:off x="0" y="0"/>
          <a:ext cx="0" cy="0"/>
          <a:chOff x="0" y="0"/>
          <a:chExt cx="0" cy="0"/>
        </a:xfrm>
      </p:grpSpPr>
      <p:sp>
        <p:nvSpPr>
          <p:cNvPr id="29" name="Rectangle 28"/>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0" name="Title"/>
          <p:cNvSpPr>
            <a:spLocks noGrp="1"/>
          </p:cNvSpPr>
          <p:nvPr>
            <p:ph type="title" hasCustomPrompt="1"/>
          </p:nvPr>
        </p:nvSpPr>
        <p:spPr>
          <a:xfrm>
            <a:off x="365760" y="274320"/>
            <a:ext cx="8549640" cy="364998"/>
          </a:xfrm>
        </p:spPr>
        <p:txBody>
          <a:bodyPr/>
          <a:lstStyle>
            <a:lvl1pPr>
              <a:defRPr/>
            </a:lvl1pPr>
          </a:lstStyle>
          <a:p>
            <a:r>
              <a:rPr lang="en-US" dirty="0"/>
              <a:t>Click to add one-line title</a:t>
            </a:r>
          </a:p>
        </p:txBody>
      </p:sp>
      <p:sp>
        <p:nvSpPr>
          <p:cNvPr id="44" name="Text Placeholder 43"/>
          <p:cNvSpPr>
            <a:spLocks noGrp="1"/>
          </p:cNvSpPr>
          <p:nvPr>
            <p:ph type="body" sz="quarter" idx="11" hasCustomPrompt="1"/>
          </p:nvPr>
        </p:nvSpPr>
        <p:spPr>
          <a:xfrm>
            <a:off x="128016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48" name="Text Placeholder 43"/>
          <p:cNvSpPr>
            <a:spLocks noGrp="1"/>
          </p:cNvSpPr>
          <p:nvPr>
            <p:ph type="body" sz="quarter" idx="13" hasCustomPrompt="1"/>
          </p:nvPr>
        </p:nvSpPr>
        <p:spPr>
          <a:xfrm>
            <a:off x="128016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0" name="Text Placeholder 43"/>
          <p:cNvSpPr>
            <a:spLocks noGrp="1"/>
          </p:cNvSpPr>
          <p:nvPr>
            <p:ph type="body" sz="quarter" idx="15" hasCustomPrompt="1"/>
          </p:nvPr>
        </p:nvSpPr>
        <p:spPr>
          <a:xfrm>
            <a:off x="128016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2" name="Text Placeholder 43"/>
          <p:cNvSpPr>
            <a:spLocks noGrp="1"/>
          </p:cNvSpPr>
          <p:nvPr>
            <p:ph type="body" sz="quarter" idx="17" hasCustomPrompt="1"/>
          </p:nvPr>
        </p:nvSpPr>
        <p:spPr>
          <a:xfrm>
            <a:off x="128016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4" name="Text Placeholder 43"/>
          <p:cNvSpPr>
            <a:spLocks noGrp="1"/>
          </p:cNvSpPr>
          <p:nvPr>
            <p:ph type="body" sz="quarter" idx="19" hasCustomPrompt="1"/>
          </p:nvPr>
        </p:nvSpPr>
        <p:spPr>
          <a:xfrm>
            <a:off x="420624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6" name="Text Placeholder 43"/>
          <p:cNvSpPr>
            <a:spLocks noGrp="1"/>
          </p:cNvSpPr>
          <p:nvPr>
            <p:ph type="body" sz="quarter" idx="21" hasCustomPrompt="1"/>
          </p:nvPr>
        </p:nvSpPr>
        <p:spPr>
          <a:xfrm>
            <a:off x="420624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8" name="Text Placeholder 43"/>
          <p:cNvSpPr>
            <a:spLocks noGrp="1"/>
          </p:cNvSpPr>
          <p:nvPr>
            <p:ph type="body" sz="quarter" idx="23" hasCustomPrompt="1"/>
          </p:nvPr>
        </p:nvSpPr>
        <p:spPr>
          <a:xfrm>
            <a:off x="420624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0" name="Text Placeholder 43"/>
          <p:cNvSpPr>
            <a:spLocks noGrp="1"/>
          </p:cNvSpPr>
          <p:nvPr>
            <p:ph type="body" sz="quarter" idx="25" hasCustomPrompt="1"/>
          </p:nvPr>
        </p:nvSpPr>
        <p:spPr>
          <a:xfrm>
            <a:off x="420624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3" name="Text Placeholder 43"/>
          <p:cNvSpPr>
            <a:spLocks noGrp="1"/>
          </p:cNvSpPr>
          <p:nvPr>
            <p:ph type="body" sz="quarter" idx="27" hasCustomPrompt="1"/>
          </p:nvPr>
        </p:nvSpPr>
        <p:spPr>
          <a:xfrm>
            <a:off x="713232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5" name="Text Placeholder 43"/>
          <p:cNvSpPr>
            <a:spLocks noGrp="1"/>
          </p:cNvSpPr>
          <p:nvPr>
            <p:ph type="body" sz="quarter" idx="29" hasCustomPrompt="1"/>
          </p:nvPr>
        </p:nvSpPr>
        <p:spPr>
          <a:xfrm>
            <a:off x="713232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7" name="Text Placeholder 43"/>
          <p:cNvSpPr>
            <a:spLocks noGrp="1"/>
          </p:cNvSpPr>
          <p:nvPr>
            <p:ph type="body" sz="quarter" idx="31" hasCustomPrompt="1"/>
          </p:nvPr>
        </p:nvSpPr>
        <p:spPr>
          <a:xfrm>
            <a:off x="713232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9" name="Text Placeholder 43"/>
          <p:cNvSpPr>
            <a:spLocks noGrp="1"/>
          </p:cNvSpPr>
          <p:nvPr>
            <p:ph type="body" sz="quarter" idx="33" hasCustomPrompt="1"/>
          </p:nvPr>
        </p:nvSpPr>
        <p:spPr>
          <a:xfrm>
            <a:off x="713232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42" name="Picture Placeholder 41"/>
          <p:cNvSpPr>
            <a:spLocks noGrp="1"/>
          </p:cNvSpPr>
          <p:nvPr>
            <p:ph type="pic" sz="quarter" idx="10" hasCustomPrompt="1"/>
          </p:nvPr>
        </p:nvSpPr>
        <p:spPr>
          <a:xfrm>
            <a:off x="365760" y="914400"/>
            <a:ext cx="822960" cy="795528"/>
          </a:xfrm>
        </p:spPr>
        <p:txBody>
          <a:bodyPr/>
          <a:lstStyle>
            <a:lvl1pPr marL="0" indent="0">
              <a:buNone/>
              <a:defRPr sz="800" baseline="0"/>
            </a:lvl1pPr>
          </a:lstStyle>
          <a:p>
            <a:r>
              <a:rPr lang="en-US" dirty="0"/>
              <a:t>Click to add picture</a:t>
            </a:r>
          </a:p>
        </p:txBody>
      </p:sp>
      <p:sp>
        <p:nvSpPr>
          <p:cNvPr id="47" name="Picture Placeholder 41"/>
          <p:cNvSpPr>
            <a:spLocks noGrp="1"/>
          </p:cNvSpPr>
          <p:nvPr>
            <p:ph type="pic" sz="quarter" idx="12" hasCustomPrompt="1"/>
          </p:nvPr>
        </p:nvSpPr>
        <p:spPr>
          <a:xfrm>
            <a:off x="365760" y="1908048"/>
            <a:ext cx="822960" cy="795528"/>
          </a:xfrm>
        </p:spPr>
        <p:txBody>
          <a:bodyPr/>
          <a:lstStyle>
            <a:lvl1pPr marL="0" indent="0">
              <a:buNone/>
              <a:defRPr sz="800" baseline="0"/>
            </a:lvl1pPr>
          </a:lstStyle>
          <a:p>
            <a:r>
              <a:rPr lang="en-US" dirty="0"/>
              <a:t>Click to add picture</a:t>
            </a:r>
          </a:p>
        </p:txBody>
      </p:sp>
      <p:sp>
        <p:nvSpPr>
          <p:cNvPr id="49" name="Picture Placeholder 41"/>
          <p:cNvSpPr>
            <a:spLocks noGrp="1"/>
          </p:cNvSpPr>
          <p:nvPr>
            <p:ph type="pic" sz="quarter" idx="14" hasCustomPrompt="1"/>
          </p:nvPr>
        </p:nvSpPr>
        <p:spPr>
          <a:xfrm>
            <a:off x="365760" y="2901696"/>
            <a:ext cx="822960" cy="795528"/>
          </a:xfrm>
        </p:spPr>
        <p:txBody>
          <a:bodyPr/>
          <a:lstStyle>
            <a:lvl1pPr marL="0" indent="0">
              <a:buNone/>
              <a:defRPr sz="800" baseline="0"/>
            </a:lvl1pPr>
          </a:lstStyle>
          <a:p>
            <a:r>
              <a:rPr lang="en-US" dirty="0"/>
              <a:t>Click to add picture</a:t>
            </a:r>
          </a:p>
        </p:txBody>
      </p:sp>
      <p:sp>
        <p:nvSpPr>
          <p:cNvPr id="51" name="Picture Placeholder 41"/>
          <p:cNvSpPr>
            <a:spLocks noGrp="1"/>
          </p:cNvSpPr>
          <p:nvPr>
            <p:ph type="pic" sz="quarter" idx="16" hasCustomPrompt="1"/>
          </p:nvPr>
        </p:nvSpPr>
        <p:spPr>
          <a:xfrm>
            <a:off x="365760" y="3895344"/>
            <a:ext cx="822960" cy="795528"/>
          </a:xfrm>
        </p:spPr>
        <p:txBody>
          <a:bodyPr/>
          <a:lstStyle>
            <a:lvl1pPr marL="0" indent="0">
              <a:buNone/>
              <a:defRPr sz="800" baseline="0"/>
            </a:lvl1pPr>
          </a:lstStyle>
          <a:p>
            <a:r>
              <a:rPr lang="en-US" dirty="0"/>
              <a:t>Click to add picture</a:t>
            </a:r>
          </a:p>
        </p:txBody>
      </p:sp>
      <p:sp>
        <p:nvSpPr>
          <p:cNvPr id="53" name="Picture Placeholder 41"/>
          <p:cNvSpPr>
            <a:spLocks noGrp="1"/>
          </p:cNvSpPr>
          <p:nvPr>
            <p:ph type="pic" sz="quarter" idx="18" hasCustomPrompt="1"/>
          </p:nvPr>
        </p:nvSpPr>
        <p:spPr>
          <a:xfrm>
            <a:off x="3291840" y="914400"/>
            <a:ext cx="822960" cy="795528"/>
          </a:xfrm>
        </p:spPr>
        <p:txBody>
          <a:bodyPr/>
          <a:lstStyle>
            <a:lvl1pPr marL="0" indent="0">
              <a:buNone/>
              <a:defRPr sz="800" baseline="0"/>
            </a:lvl1pPr>
          </a:lstStyle>
          <a:p>
            <a:r>
              <a:rPr lang="en-US" dirty="0"/>
              <a:t>Click to add picture</a:t>
            </a:r>
          </a:p>
        </p:txBody>
      </p:sp>
      <p:sp>
        <p:nvSpPr>
          <p:cNvPr id="55" name="Picture Placeholder 41"/>
          <p:cNvSpPr>
            <a:spLocks noGrp="1"/>
          </p:cNvSpPr>
          <p:nvPr>
            <p:ph type="pic" sz="quarter" idx="20" hasCustomPrompt="1"/>
          </p:nvPr>
        </p:nvSpPr>
        <p:spPr>
          <a:xfrm>
            <a:off x="3291840" y="1908048"/>
            <a:ext cx="822960" cy="795528"/>
          </a:xfrm>
        </p:spPr>
        <p:txBody>
          <a:bodyPr/>
          <a:lstStyle>
            <a:lvl1pPr marL="0" indent="0">
              <a:buNone/>
              <a:defRPr sz="800" baseline="0"/>
            </a:lvl1pPr>
          </a:lstStyle>
          <a:p>
            <a:r>
              <a:rPr lang="en-US" dirty="0"/>
              <a:t>Click to add picture</a:t>
            </a:r>
          </a:p>
        </p:txBody>
      </p:sp>
      <p:sp>
        <p:nvSpPr>
          <p:cNvPr id="57" name="Picture Placeholder 41"/>
          <p:cNvSpPr>
            <a:spLocks noGrp="1"/>
          </p:cNvSpPr>
          <p:nvPr>
            <p:ph type="pic" sz="quarter" idx="22" hasCustomPrompt="1"/>
          </p:nvPr>
        </p:nvSpPr>
        <p:spPr>
          <a:xfrm>
            <a:off x="3291840" y="2901696"/>
            <a:ext cx="822960" cy="795528"/>
          </a:xfrm>
        </p:spPr>
        <p:txBody>
          <a:bodyPr/>
          <a:lstStyle>
            <a:lvl1pPr marL="0" indent="0">
              <a:buNone/>
              <a:defRPr sz="800" baseline="0"/>
            </a:lvl1pPr>
          </a:lstStyle>
          <a:p>
            <a:r>
              <a:rPr lang="en-US" dirty="0"/>
              <a:t>Click to add picture</a:t>
            </a:r>
          </a:p>
        </p:txBody>
      </p:sp>
      <p:sp>
        <p:nvSpPr>
          <p:cNvPr id="59" name="Picture Placeholder 41"/>
          <p:cNvSpPr>
            <a:spLocks noGrp="1"/>
          </p:cNvSpPr>
          <p:nvPr>
            <p:ph type="pic" sz="quarter" idx="24" hasCustomPrompt="1"/>
          </p:nvPr>
        </p:nvSpPr>
        <p:spPr>
          <a:xfrm>
            <a:off x="3291840" y="3895344"/>
            <a:ext cx="822960" cy="795528"/>
          </a:xfrm>
        </p:spPr>
        <p:txBody>
          <a:bodyPr/>
          <a:lstStyle>
            <a:lvl1pPr marL="0" indent="0">
              <a:buNone/>
              <a:defRPr sz="800" baseline="0"/>
            </a:lvl1pPr>
          </a:lstStyle>
          <a:p>
            <a:r>
              <a:rPr lang="en-US" dirty="0"/>
              <a:t>Click to add picture</a:t>
            </a:r>
          </a:p>
        </p:txBody>
      </p:sp>
      <p:sp>
        <p:nvSpPr>
          <p:cNvPr id="62" name="Picture Placeholder 41"/>
          <p:cNvSpPr>
            <a:spLocks noGrp="1"/>
          </p:cNvSpPr>
          <p:nvPr>
            <p:ph type="pic" sz="quarter" idx="26" hasCustomPrompt="1"/>
          </p:nvPr>
        </p:nvSpPr>
        <p:spPr>
          <a:xfrm>
            <a:off x="6217920" y="914400"/>
            <a:ext cx="822960" cy="795528"/>
          </a:xfrm>
        </p:spPr>
        <p:txBody>
          <a:bodyPr/>
          <a:lstStyle>
            <a:lvl1pPr marL="0" indent="0">
              <a:buNone/>
              <a:defRPr sz="800" baseline="0"/>
            </a:lvl1pPr>
          </a:lstStyle>
          <a:p>
            <a:r>
              <a:rPr lang="en-US" dirty="0"/>
              <a:t>Click to add picture</a:t>
            </a:r>
          </a:p>
        </p:txBody>
      </p:sp>
      <p:sp>
        <p:nvSpPr>
          <p:cNvPr id="64" name="Picture Placeholder 41"/>
          <p:cNvSpPr>
            <a:spLocks noGrp="1"/>
          </p:cNvSpPr>
          <p:nvPr>
            <p:ph type="pic" sz="quarter" idx="28" hasCustomPrompt="1"/>
          </p:nvPr>
        </p:nvSpPr>
        <p:spPr>
          <a:xfrm>
            <a:off x="6217920" y="1908048"/>
            <a:ext cx="822960" cy="795528"/>
          </a:xfrm>
        </p:spPr>
        <p:txBody>
          <a:bodyPr/>
          <a:lstStyle>
            <a:lvl1pPr marL="0" indent="0">
              <a:buNone/>
              <a:defRPr sz="800" baseline="0"/>
            </a:lvl1pPr>
          </a:lstStyle>
          <a:p>
            <a:r>
              <a:rPr lang="en-US" dirty="0"/>
              <a:t>Click to add picture</a:t>
            </a:r>
          </a:p>
        </p:txBody>
      </p:sp>
      <p:sp>
        <p:nvSpPr>
          <p:cNvPr id="66" name="Picture Placeholder 41"/>
          <p:cNvSpPr>
            <a:spLocks noGrp="1"/>
          </p:cNvSpPr>
          <p:nvPr>
            <p:ph type="pic" sz="quarter" idx="30" hasCustomPrompt="1"/>
          </p:nvPr>
        </p:nvSpPr>
        <p:spPr>
          <a:xfrm>
            <a:off x="6217920" y="2901696"/>
            <a:ext cx="822960" cy="795528"/>
          </a:xfrm>
        </p:spPr>
        <p:txBody>
          <a:bodyPr/>
          <a:lstStyle>
            <a:lvl1pPr marL="0" indent="0">
              <a:buNone/>
              <a:defRPr sz="800" baseline="0"/>
            </a:lvl1pPr>
          </a:lstStyle>
          <a:p>
            <a:r>
              <a:rPr lang="en-US" dirty="0"/>
              <a:t>Click to add picture</a:t>
            </a:r>
          </a:p>
        </p:txBody>
      </p:sp>
      <p:sp>
        <p:nvSpPr>
          <p:cNvPr id="68" name="Picture Placeholder 41"/>
          <p:cNvSpPr>
            <a:spLocks noGrp="1"/>
          </p:cNvSpPr>
          <p:nvPr>
            <p:ph type="pic" sz="quarter" idx="32" hasCustomPrompt="1"/>
          </p:nvPr>
        </p:nvSpPr>
        <p:spPr>
          <a:xfrm>
            <a:off x="6217920" y="3895344"/>
            <a:ext cx="822960" cy="795528"/>
          </a:xfrm>
        </p:spPr>
        <p:txBody>
          <a:bodyPr/>
          <a:lstStyle>
            <a:lvl1pPr marL="0" indent="0">
              <a:buNone/>
              <a:defRPr sz="800" baseline="0"/>
            </a:lvl1pPr>
          </a:lstStyle>
          <a:p>
            <a:r>
              <a:rPr lang="en-US" dirty="0"/>
              <a:t>Click to add picture</a:t>
            </a:r>
          </a:p>
        </p:txBody>
      </p:sp>
      <p:sp>
        <p:nvSpPr>
          <p:cNvPr id="3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3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otally blan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400"/>
            <a:endParaRPr lang="en-US" dirty="0">
              <a:solidFill>
                <a:srgbClr val="FFFFFF"/>
              </a:solidFill>
            </a:endParaRPr>
          </a:p>
        </p:txBody>
      </p:sp>
      <p:sp>
        <p:nvSpPr>
          <p:cNvPr id="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467F1A"/>
                </a:solidFill>
                <a:cs typeface="Arial" panose="020B0604020202020204" pitchFamily="34" charset="0"/>
              </a:rPr>
              <a:pPr algn="r" defTabSz="914400"/>
              <a:t>‹#›</a:t>
            </a:fld>
            <a:endParaRPr lang="en-US" sz="600" b="1" kern="600" spc="70" dirty="0" err="1">
              <a:solidFill>
                <a:srgbClr val="467F1A"/>
              </a:solidFill>
              <a:cs typeface="Arial" panose="020B0604020202020204" pitchFamily="34" charset="0"/>
            </a:endParaRPr>
          </a:p>
        </p:txBody>
      </p:sp>
      <p:sp>
        <p:nvSpPr>
          <p:cNvPr id="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467F1A"/>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research graphic">
    <p:bg>
      <p:bgPr>
        <a:solidFill>
          <a:schemeClr val="bg1"/>
        </a:solidFill>
        <a:effectLst/>
      </p:bgPr>
    </p:bg>
    <p:spTree>
      <p:nvGrpSpPr>
        <p:cNvPr id="1" name=""/>
        <p:cNvGrpSpPr/>
        <p:nvPr/>
      </p:nvGrpSpPr>
      <p:grpSpPr>
        <a:xfrm>
          <a:off x="0" y="0"/>
          <a:ext cx="0" cy="0"/>
          <a:chOff x="0" y="0"/>
          <a:chExt cx="0" cy="0"/>
        </a:xfrm>
      </p:grpSpPr>
      <p:sp>
        <p:nvSpPr>
          <p:cNvPr id="7"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8"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11"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9"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3" name="Image"/>
          <p:cNvSpPr>
            <a:spLocks noGrp="1"/>
          </p:cNvSpPr>
          <p:nvPr>
            <p:ph type="pic" sz="quarter" idx="10" hasCustomPrompt="1"/>
          </p:nvPr>
        </p:nvSpPr>
        <p:spPr>
          <a:xfrm>
            <a:off x="594360" y="1143000"/>
            <a:ext cx="7954644" cy="3200400"/>
          </a:xfrm>
        </p:spPr>
        <p:txBody>
          <a:bodyPr/>
          <a:lstStyle>
            <a:lvl1pPr marL="0" indent="0">
              <a:buNone/>
              <a:defRPr/>
            </a:lvl1pPr>
          </a:lstStyle>
          <a:p>
            <a:r>
              <a:rPr lang="en-US" dirty="0"/>
              <a:t>Picture</a:t>
            </a:r>
          </a:p>
        </p:txBody>
      </p:sp>
      <p:sp>
        <p:nvSpPr>
          <p:cNvPr id="5"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137160" y="0"/>
            <a:ext cx="9003665"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2"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pic>
        <p:nvPicPr>
          <p:cNvPr id="6" name="Logo" descr="C:\Users\rchernick\Desktop\Lock-up 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5332" y="1693018"/>
            <a:ext cx="7716838" cy="1230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59" y="274320"/>
            <a:ext cx="8549640" cy="365760"/>
          </a:xfrm>
        </p:spPr>
        <p:txBody>
          <a:bodyPr/>
          <a:lstStyle>
            <a:lvl1pPr>
              <a:defRPr sz="2600" baseline="0">
                <a:solidFill>
                  <a:schemeClr val="tx1"/>
                </a:solidFill>
              </a:defRPr>
            </a:lvl1pPr>
          </a:lstStyle>
          <a:p>
            <a:r>
              <a:rPr lang="en-US" dirty="0"/>
              <a:t>Slide title: No more than one line</a:t>
            </a:r>
          </a:p>
        </p:txBody>
      </p:sp>
      <p:sp>
        <p:nvSpPr>
          <p:cNvPr id="9" name="Text"/>
          <p:cNvSpPr>
            <a:spLocks noGrp="1"/>
          </p:cNvSpPr>
          <p:nvPr>
            <p:ph idx="1" hasCustomPrompt="1"/>
          </p:nvPr>
        </p:nvSpPr>
        <p:spPr>
          <a:xfrm>
            <a:off x="365760" y="914400"/>
            <a:ext cx="8549640" cy="3593592"/>
          </a:xfrm>
        </p:spPr>
        <p:txBody>
          <a:bodyPr/>
          <a:lstStyle>
            <a:lvl1pPr marL="164592" indent="-164592">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59" y="274320"/>
            <a:ext cx="8549640" cy="360099"/>
          </a:xfrm>
        </p:spPr>
        <p:txBody>
          <a:bodyPr/>
          <a:lstStyle>
            <a:lvl1pPr>
              <a:defRPr sz="2600" baseline="0">
                <a:solidFill>
                  <a:schemeClr val="tx1"/>
                </a:solidFill>
              </a:defRPr>
            </a:lvl1pPr>
          </a:lstStyle>
          <a:p>
            <a:r>
              <a:rPr lang="en-US" dirty="0"/>
              <a:t>Slide title: Two lines</a:t>
            </a:r>
          </a:p>
        </p:txBody>
      </p:sp>
      <p:sp>
        <p:nvSpPr>
          <p:cNvPr id="9" name="Text"/>
          <p:cNvSpPr>
            <a:spLocks noGrp="1"/>
          </p:cNvSpPr>
          <p:nvPr>
            <p:ph idx="1" hasCustomPrompt="1"/>
          </p:nvPr>
        </p:nvSpPr>
        <p:spPr>
          <a:xfrm>
            <a:off x="365760" y="1271016"/>
            <a:ext cx="8549640" cy="3236976"/>
          </a:xfrm>
        </p:spPr>
        <p:txBody>
          <a:bodyPr/>
          <a:lstStyle>
            <a:lvl1pPr marL="164592" indent="-164592">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51265074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baseline="0"/>
            </a:lvl1pPr>
          </a:lstStyle>
          <a:p>
            <a:r>
              <a:rPr lang="en-US" dirty="0"/>
              <a:t>Slide title: No more than one line</a:t>
            </a:r>
          </a:p>
        </p:txBody>
      </p:sp>
      <p:sp>
        <p:nvSpPr>
          <p:cNvPr id="10" name="Text"/>
          <p:cNvSpPr>
            <a:spLocks noGrp="1"/>
          </p:cNvSpPr>
          <p:nvPr>
            <p:ph idx="1" hasCustomPrompt="1"/>
          </p:nvPr>
        </p:nvSpPr>
        <p:spPr>
          <a:xfrm>
            <a:off x="365760" y="1097280"/>
            <a:ext cx="8549640" cy="3410712"/>
          </a:xfrm>
        </p:spPr>
        <p:txBody>
          <a:bodyPr/>
          <a:lstStyle>
            <a:lvl1pPr marL="164592" indent="-164592">
              <a:spcAft>
                <a:spcPts val="300"/>
              </a:spcAft>
              <a:buClr>
                <a:srgbClr val="669933"/>
              </a:buClr>
              <a:buFont typeface="Arial Black" pitchFamily="34" charset="0"/>
              <a:buChar char="›"/>
              <a:defRPr sz="2200" b="0" i="0">
                <a:solidFill>
                  <a:schemeClr val="tx1"/>
                </a:solidFill>
                <a:latin typeface="Arial" pitchFamily="34" charset="0"/>
                <a:cs typeface="Arial" pitchFamily="34" charset="0"/>
              </a:defRPr>
            </a:lvl1pPr>
            <a:lvl2pPr marL="685800" indent="-164592">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9" name="Subtitle"/>
          <p:cNvSpPr>
            <a:spLocks noGrp="1"/>
          </p:cNvSpPr>
          <p:nvPr>
            <p:ph type="body" sz="quarter" idx="12" hasCustomPrompt="1"/>
          </p:nvPr>
        </p:nvSpPr>
        <p:spPr>
          <a:xfrm>
            <a:off x="365760" y="685800"/>
            <a:ext cx="8549640" cy="274320"/>
          </a:xfrm>
        </p:spPr>
        <p:txBody>
          <a:bodyPr/>
          <a:lstStyle>
            <a:lvl1pPr marL="0" indent="0">
              <a:lnSpc>
                <a:spcPct val="100000"/>
              </a:lnSpc>
              <a:spcAft>
                <a:spcPts val="0"/>
              </a:spcAft>
              <a:buFontTx/>
              <a:buNone/>
              <a:defRPr sz="1400" b="1" baseline="0">
                <a:solidFill>
                  <a:schemeClr val="accent4"/>
                </a:solidFill>
                <a:latin typeface="Arial" pitchFamily="34" charset="0"/>
                <a:cs typeface="Arial" pitchFamily="34" charset="0"/>
              </a:defRPr>
            </a:lvl1pPr>
            <a:lvl2pPr marL="0" indent="0">
              <a:lnSpc>
                <a:spcPct val="100000"/>
              </a:lnSpc>
              <a:spcAft>
                <a:spcPts val="0"/>
              </a:spcAft>
              <a:buFontTx/>
              <a:buNone/>
              <a:defRPr sz="1400" b="1">
                <a:solidFill>
                  <a:schemeClr val="accent4"/>
                </a:solidFill>
                <a:latin typeface="Arial" pitchFamily="34" charset="0"/>
                <a:cs typeface="Arial" pitchFamily="34" charset="0"/>
              </a:defRPr>
            </a:lvl2pPr>
            <a:lvl3pPr marL="0" indent="0">
              <a:lnSpc>
                <a:spcPct val="100000"/>
              </a:lnSpc>
              <a:spcAft>
                <a:spcPts val="0"/>
              </a:spcAft>
              <a:buFontTx/>
              <a:buNone/>
              <a:defRPr sz="1400" b="1">
                <a:solidFill>
                  <a:schemeClr val="accent4"/>
                </a:solidFill>
                <a:latin typeface="Arial" pitchFamily="34" charset="0"/>
                <a:cs typeface="Arial" pitchFamily="34" charset="0"/>
              </a:defRPr>
            </a:lvl3pPr>
            <a:lvl4pPr marL="0" indent="0">
              <a:lnSpc>
                <a:spcPct val="100000"/>
              </a:lnSpc>
              <a:spcAft>
                <a:spcPts val="0"/>
              </a:spcAft>
              <a:buFontTx/>
              <a:buNone/>
              <a:defRPr sz="1400" b="1">
                <a:solidFill>
                  <a:schemeClr val="accent4"/>
                </a:solidFill>
                <a:latin typeface="Arial" pitchFamily="34" charset="0"/>
                <a:cs typeface="Arial" pitchFamily="34" charset="0"/>
              </a:defRPr>
            </a:lvl4pPr>
            <a:lvl5pPr marL="0" indent="0">
              <a:lnSpc>
                <a:spcPct val="100000"/>
              </a:lnSpc>
              <a:spcAft>
                <a:spcPts val="0"/>
              </a:spcAft>
              <a:buFontTx/>
              <a:buNone/>
              <a:defRPr sz="1400" b="1">
                <a:solidFill>
                  <a:schemeClr val="accent4"/>
                </a:solidFill>
                <a:latin typeface="Arial" pitchFamily="34" charset="0"/>
                <a:cs typeface="Arial" pitchFamily="34" charset="0"/>
              </a:defRPr>
            </a:lvl5pPr>
          </a:lstStyle>
          <a:p>
            <a:pPr lvl="0"/>
            <a:r>
              <a:rPr lang="en-US" dirty="0"/>
              <a:t>SLIDE SUBTITLE: ALL CAPS &amp; NO MORE THAN ONE LINE</a:t>
            </a:r>
          </a:p>
        </p:txBody>
      </p:sp>
      <p:sp>
        <p:nvSpPr>
          <p:cNvPr id="16"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7"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60" y="274320"/>
            <a:ext cx="8549640" cy="365760"/>
          </a:xfrm>
        </p:spPr>
        <p:txBody>
          <a:bodyPr/>
          <a:lstStyle>
            <a:lvl1pPr>
              <a:defRPr/>
            </a:lvl1pPr>
          </a:lstStyle>
          <a:p>
            <a:r>
              <a:rPr lang="en-US" dirty="0"/>
              <a:t>Click to add slide title</a:t>
            </a: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tatement of 1">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2340610" y="1531869"/>
            <a:ext cx="6309360" cy="1239837"/>
          </a:xfrm>
        </p:spPr>
        <p:txBody>
          <a:bodyPr anchor="ctr" anchorCtr="0"/>
          <a:lstStyle>
            <a:lvl1pPr marL="0" indent="0" algn="l">
              <a:spcBef>
                <a:spcPts val="0"/>
              </a:spcBef>
              <a:spcAft>
                <a:spcPts val="0"/>
              </a:spcAft>
              <a:buClr>
                <a:srgbClr val="669933"/>
              </a:buClr>
              <a:buFont typeface="Arial Black" pitchFamily="34" charset="0"/>
              <a:buNone/>
              <a:defRPr sz="28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1-4 line blurb</a:t>
            </a:r>
          </a:p>
        </p:txBody>
      </p:sp>
      <p:sp>
        <p:nvSpPr>
          <p:cNvPr id="3" name="Picture Placeholder 2"/>
          <p:cNvSpPr>
            <a:spLocks noGrp="1"/>
          </p:cNvSpPr>
          <p:nvPr>
            <p:ph type="pic" sz="quarter" idx="10"/>
          </p:nvPr>
        </p:nvSpPr>
        <p:spPr>
          <a:xfrm>
            <a:off x="365760" y="1531869"/>
            <a:ext cx="1746250" cy="1239837"/>
          </a:xfrm>
        </p:spPr>
        <p:txBody>
          <a:bodyPr anchor="ctr"/>
          <a:lstStyle>
            <a:lvl1pPr marL="0" indent="0" algn="ctr">
              <a:buNone/>
              <a:defRPr sz="1400"/>
            </a:lvl1pPr>
          </a:lstStyle>
          <a:p>
            <a:r>
              <a:rPr lang="en-US"/>
              <a:t>Click icon to add picture</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tatement of 2">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2340610" y="731520"/>
            <a:ext cx="6217920" cy="1239837"/>
          </a:xfrm>
        </p:spPr>
        <p:txBody>
          <a:bodyPr anchor="ctr" anchorCtr="0"/>
          <a:lstStyle>
            <a:lvl1pPr marL="0" indent="0" algn="l">
              <a:spcBef>
                <a:spcPts val="0"/>
              </a:spcBef>
              <a:spcAft>
                <a:spcPts val="0"/>
              </a:spcAft>
              <a:buClr>
                <a:srgbClr val="669933"/>
              </a:buClr>
              <a:buFont typeface="Arial Black" pitchFamily="34" charset="0"/>
              <a:buNone/>
              <a:defRPr sz="26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8" name="Text"/>
          <p:cNvSpPr>
            <a:spLocks noGrp="1"/>
          </p:cNvSpPr>
          <p:nvPr>
            <p:ph idx="11" hasCustomPrompt="1"/>
          </p:nvPr>
        </p:nvSpPr>
        <p:spPr>
          <a:xfrm>
            <a:off x="2340610" y="2558137"/>
            <a:ext cx="6217920" cy="1239837"/>
          </a:xfrm>
        </p:spPr>
        <p:txBody>
          <a:bodyPr anchor="ctr" anchorCtr="0"/>
          <a:lstStyle>
            <a:lvl1pPr marL="0" indent="0" algn="l">
              <a:spcBef>
                <a:spcPts val="0"/>
              </a:spcBef>
              <a:spcAft>
                <a:spcPts val="0"/>
              </a:spcAft>
              <a:buClr>
                <a:srgbClr val="669933"/>
              </a:buClr>
              <a:buFont typeface="Arial Black" pitchFamily="34" charset="0"/>
              <a:buNone/>
              <a:defRPr sz="26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2" name="Picture Placeholder 2"/>
          <p:cNvSpPr>
            <a:spLocks noGrp="1"/>
          </p:cNvSpPr>
          <p:nvPr>
            <p:ph type="pic" sz="quarter" idx="12"/>
          </p:nvPr>
        </p:nvSpPr>
        <p:spPr>
          <a:xfrm>
            <a:off x="365760" y="2558137"/>
            <a:ext cx="1746250" cy="1239837"/>
          </a:xfrm>
        </p:spPr>
        <p:txBody>
          <a:bodyPr anchor="ctr"/>
          <a:lstStyle>
            <a:lvl1pPr marL="0" indent="0" algn="ctr">
              <a:buNone/>
              <a:defRPr sz="1400"/>
            </a:lvl1pPr>
          </a:lstStyle>
          <a:p>
            <a:r>
              <a:rPr lang="en-US"/>
              <a:t>Click icon to add picture</a:t>
            </a:r>
            <a:endParaRPr lang="en-US" dirty="0"/>
          </a:p>
        </p:txBody>
      </p:sp>
      <p:sp>
        <p:nvSpPr>
          <p:cNvPr id="3" name="Picture Placeholder 2"/>
          <p:cNvSpPr>
            <a:spLocks noGrp="1"/>
          </p:cNvSpPr>
          <p:nvPr>
            <p:ph type="pic" sz="quarter" idx="10"/>
          </p:nvPr>
        </p:nvSpPr>
        <p:spPr>
          <a:xfrm>
            <a:off x="365760" y="731520"/>
            <a:ext cx="1746250" cy="1239837"/>
          </a:xfrm>
        </p:spPr>
        <p:txBody>
          <a:bodyPr anchor="ctr"/>
          <a:lstStyle>
            <a:lvl1pPr marL="0" indent="0" algn="ctr">
              <a:buNone/>
              <a:defRPr sz="1400"/>
            </a:lvl1pPr>
          </a:lstStyle>
          <a:p>
            <a:r>
              <a:rPr lang="en-US"/>
              <a:t>Click icon to add picture</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tatement of 3">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ext"/>
          <p:cNvSpPr>
            <a:spLocks noGrp="1"/>
          </p:cNvSpPr>
          <p:nvPr>
            <p:ph idx="1" hasCustomPrompt="1"/>
          </p:nvPr>
        </p:nvSpPr>
        <p:spPr>
          <a:xfrm>
            <a:off x="365759"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2" name="Text"/>
          <p:cNvSpPr>
            <a:spLocks noGrp="1"/>
          </p:cNvSpPr>
          <p:nvPr>
            <p:ph idx="11" hasCustomPrompt="1"/>
          </p:nvPr>
        </p:nvSpPr>
        <p:spPr>
          <a:xfrm>
            <a:off x="3406139"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14" name="Text"/>
          <p:cNvSpPr>
            <a:spLocks noGrp="1"/>
          </p:cNvSpPr>
          <p:nvPr>
            <p:ph idx="13" hasCustomPrompt="1"/>
          </p:nvPr>
        </p:nvSpPr>
        <p:spPr>
          <a:xfrm>
            <a:off x="6446520" y="2354089"/>
            <a:ext cx="2468880" cy="1303508"/>
          </a:xfrm>
        </p:spPr>
        <p:txBody>
          <a:bodyPr/>
          <a:lstStyle>
            <a:lvl1pPr marL="0" indent="0" algn="ctr">
              <a:spcBef>
                <a:spcPts val="0"/>
              </a:spcBef>
              <a:spcAft>
                <a:spcPts val="0"/>
              </a:spcAft>
              <a:buClr>
                <a:srgbClr val="669933"/>
              </a:buClr>
              <a:buFont typeface="Arial Black" pitchFamily="34" charset="0"/>
              <a:buNone/>
              <a:defRPr sz="22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dirty="0"/>
              <a:t>Click to add a 1-3 line blurb</a:t>
            </a:r>
          </a:p>
        </p:txBody>
      </p:sp>
      <p:sp>
        <p:nvSpPr>
          <p:cNvPr id="3" name="Picture Placeholder 2"/>
          <p:cNvSpPr>
            <a:spLocks noGrp="1"/>
          </p:cNvSpPr>
          <p:nvPr>
            <p:ph type="pic" sz="quarter" idx="10"/>
          </p:nvPr>
        </p:nvSpPr>
        <p:spPr>
          <a:xfrm>
            <a:off x="727074" y="880111"/>
            <a:ext cx="1746250" cy="1239837"/>
          </a:xfrm>
        </p:spPr>
        <p:txBody>
          <a:bodyPr anchor="ctr"/>
          <a:lstStyle>
            <a:lvl1pPr marL="0" indent="0" algn="ctr">
              <a:buNone/>
              <a:defRPr sz="1400"/>
            </a:lvl1pPr>
          </a:lstStyle>
          <a:p>
            <a:r>
              <a:rPr lang="en-US"/>
              <a:t>Click icon to add picture</a:t>
            </a:r>
            <a:endParaRPr lang="en-US" dirty="0"/>
          </a:p>
        </p:txBody>
      </p:sp>
      <p:sp>
        <p:nvSpPr>
          <p:cNvPr id="13" name="Picture Placeholder 2"/>
          <p:cNvSpPr>
            <a:spLocks noGrp="1"/>
          </p:cNvSpPr>
          <p:nvPr>
            <p:ph type="pic" sz="quarter" idx="12"/>
          </p:nvPr>
        </p:nvSpPr>
        <p:spPr>
          <a:xfrm>
            <a:off x="3767454" y="880111"/>
            <a:ext cx="1746250" cy="1239837"/>
          </a:xfrm>
        </p:spPr>
        <p:txBody>
          <a:bodyPr anchor="ctr"/>
          <a:lstStyle>
            <a:lvl1pPr marL="0" indent="0" algn="ctr">
              <a:buNone/>
              <a:defRPr sz="1400"/>
            </a:lvl1pPr>
          </a:lstStyle>
          <a:p>
            <a:r>
              <a:rPr lang="en-US"/>
              <a:t>Click icon to add picture</a:t>
            </a:r>
            <a:endParaRPr lang="en-US" dirty="0"/>
          </a:p>
        </p:txBody>
      </p:sp>
      <p:sp>
        <p:nvSpPr>
          <p:cNvPr id="15" name="Picture Placeholder 2"/>
          <p:cNvSpPr>
            <a:spLocks noGrp="1"/>
          </p:cNvSpPr>
          <p:nvPr>
            <p:ph type="pic" sz="quarter" idx="14"/>
          </p:nvPr>
        </p:nvSpPr>
        <p:spPr>
          <a:xfrm>
            <a:off x="6807835" y="880111"/>
            <a:ext cx="1746250" cy="1239837"/>
          </a:xfrm>
        </p:spPr>
        <p:txBody>
          <a:bodyPr anchor="ctr"/>
          <a:lstStyle>
            <a:lvl1pPr marL="0" indent="0" algn="ctr">
              <a:buNone/>
              <a:defRPr sz="1400"/>
            </a:lvl1pPr>
          </a:lstStyle>
          <a:p>
            <a:r>
              <a:rPr lang="en-US"/>
              <a:t>Click icon to add picture</a:t>
            </a:r>
            <a:endParaRPr lang="en-US" dirty="0"/>
          </a:p>
        </p:txBody>
      </p:sp>
      <p:sp>
        <p:nvSpPr>
          <p:cNvPr id="10"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Agenda - first instanc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baseline="0">
                <a:solidFill>
                  <a:schemeClr val="tx1"/>
                </a:solidFill>
              </a:defRPr>
            </a:lvl1pPr>
          </a:lstStyle>
          <a:p>
            <a:r>
              <a:rPr lang="en-US" dirty="0"/>
              <a:t>Agenda: First appearance in the deck</a:t>
            </a:r>
          </a:p>
        </p:txBody>
      </p:sp>
      <p:sp>
        <p:nvSpPr>
          <p:cNvPr id="3" name="Agenda"/>
          <p:cNvSpPr>
            <a:spLocks noGrp="1"/>
          </p:cNvSpPr>
          <p:nvPr>
            <p:ph idx="1" hasCustomPrompt="1"/>
          </p:nvPr>
        </p:nvSpPr>
        <p:spPr>
          <a:xfrm>
            <a:off x="365760" y="914400"/>
            <a:ext cx="8549640" cy="3776472"/>
          </a:xfrm>
        </p:spPr>
        <p:txBody>
          <a:bodyPr/>
          <a:lstStyle>
            <a:lvl1pPr marL="182880" indent="-182880">
              <a:spcBef>
                <a:spcPts val="900"/>
              </a:spcBef>
              <a:spcAft>
                <a:spcPts val="900"/>
              </a:spcAft>
              <a:buClrTx/>
              <a:buSzPct val="100000"/>
              <a:buFont typeface="Arial Black" pitchFamily="34" charset="0"/>
              <a:buChar char="›"/>
              <a:defRPr sz="2400" b="0" i="1">
                <a:solidFill>
                  <a:schemeClr val="accent4"/>
                </a:solidFill>
                <a:latin typeface="Georgia" pitchFamily="18" charset="0"/>
                <a:cs typeface="Adobe Arabic" pitchFamily="18" charset="-78"/>
              </a:defRPr>
            </a:lvl1pPr>
            <a:lvl2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2pPr>
            <a:lvl3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3pPr>
            <a:lvl4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4pPr>
            <a:lvl5pPr marL="685800" indent="-164592">
              <a:spcBef>
                <a:spcPts val="300"/>
              </a:spcBef>
              <a:buClr>
                <a:srgbClr val="888888"/>
              </a:buClr>
              <a:buSzPct val="100000"/>
              <a:buFont typeface="Arial" pitchFamily="34" charset="0"/>
              <a:buChar char="•"/>
              <a:defRPr sz="1800" b="0" i="0">
                <a:solidFill>
                  <a:schemeClr val="tx1"/>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Agenda - instance 2+">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solidFill>
                  <a:schemeClr val="tx1"/>
                </a:solidFill>
              </a:defRPr>
            </a:lvl1pPr>
          </a:lstStyle>
          <a:p>
            <a:r>
              <a:rPr lang="en-US" dirty="0"/>
              <a:t>Agenda: Second and subsequent appearances</a:t>
            </a:r>
          </a:p>
        </p:txBody>
      </p:sp>
      <p:sp>
        <p:nvSpPr>
          <p:cNvPr id="3" name="Agenda"/>
          <p:cNvSpPr>
            <a:spLocks noGrp="1"/>
          </p:cNvSpPr>
          <p:nvPr>
            <p:ph idx="1" hasCustomPrompt="1"/>
          </p:nvPr>
        </p:nvSpPr>
        <p:spPr>
          <a:xfrm>
            <a:off x="365760" y="914400"/>
            <a:ext cx="8549640" cy="3776472"/>
          </a:xfrm>
        </p:spPr>
        <p:txBody>
          <a:bodyPr/>
          <a:lstStyle>
            <a:lvl1pPr marL="182880" indent="-182880">
              <a:spcBef>
                <a:spcPts val="900"/>
              </a:spcBef>
              <a:spcAft>
                <a:spcPts val="900"/>
              </a:spcAft>
              <a:buClrTx/>
              <a:buSzPct val="100000"/>
              <a:buFont typeface="Arial Black" pitchFamily="34" charset="0"/>
              <a:buChar char="›"/>
              <a:defRPr sz="2400" b="0" i="1">
                <a:solidFill>
                  <a:srgbClr val="AAAAAA"/>
                </a:solidFill>
                <a:latin typeface="Georgia" pitchFamily="18" charset="0"/>
                <a:cs typeface="Adobe Arabic" pitchFamily="18" charset="-78"/>
              </a:defRPr>
            </a:lvl1pPr>
            <a:lvl2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2pPr>
            <a:lvl3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3pPr>
            <a:lvl4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4pPr>
            <a:lvl5pPr marL="685800" indent="-164592">
              <a:spcBef>
                <a:spcPts val="300"/>
              </a:spcBef>
              <a:buClrTx/>
              <a:buFont typeface="Arial" pitchFamily="34" charset="0"/>
              <a:buChar char="•"/>
              <a:defRPr sz="1800" b="0" i="0">
                <a:solidFill>
                  <a:srgbClr val="AAAAAA"/>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2"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ll graphic Layout">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3" name="Rectangle 2"/>
          <p:cNvSpPr/>
          <p:nvPr userDrawn="1"/>
        </p:nvSpPr>
        <p:spPr>
          <a:xfrm>
            <a:off x="137160" y="-1"/>
            <a:ext cx="2743200" cy="4918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2" name="Title 1"/>
          <p:cNvSpPr>
            <a:spLocks noGrp="1"/>
          </p:cNvSpPr>
          <p:nvPr>
            <p:ph type="title" hasCustomPrompt="1"/>
          </p:nvPr>
        </p:nvSpPr>
        <p:spPr>
          <a:xfrm>
            <a:off x="365760" y="274320"/>
            <a:ext cx="2286000" cy="914096"/>
          </a:xfrm>
        </p:spPr>
        <p:txBody>
          <a:bodyPr/>
          <a:lstStyle>
            <a:lvl1pPr>
              <a:defRPr sz="2200" baseline="0">
                <a:solidFill>
                  <a:schemeClr val="tx1"/>
                </a:solidFill>
              </a:defRPr>
            </a:lvl1pPr>
          </a:lstStyle>
          <a:p>
            <a:r>
              <a:rPr lang="en-US" dirty="0"/>
              <a:t>Click to add title of the research graphic</a:t>
            </a:r>
          </a:p>
        </p:txBody>
      </p:sp>
      <p:sp>
        <p:nvSpPr>
          <p:cNvPr id="5" name="Content Placeholder 4"/>
          <p:cNvSpPr>
            <a:spLocks noGrp="1"/>
          </p:cNvSpPr>
          <p:nvPr>
            <p:ph sz="quarter" idx="10" hasCustomPrompt="1"/>
          </p:nvPr>
        </p:nvSpPr>
        <p:spPr>
          <a:xfrm>
            <a:off x="3108960" y="274319"/>
            <a:ext cx="5806440" cy="4233672"/>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dirty="0"/>
              <a:t>Click icon to add a research graphic</a:t>
            </a:r>
          </a:p>
        </p:txBody>
      </p:sp>
      <p:sp>
        <p:nvSpPr>
          <p:cNvPr id="6" name="Source line"/>
          <p:cNvSpPr>
            <a:spLocks noGrp="1"/>
          </p:cNvSpPr>
          <p:nvPr>
            <p:ph type="body" sz="half" idx="2" hasCustomPrompt="1"/>
          </p:nvPr>
        </p:nvSpPr>
        <p:spPr>
          <a:xfrm>
            <a:off x="3108960" y="4662101"/>
            <a:ext cx="58064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 name="Title"/>
          <p:cNvSpPr>
            <a:spLocks noGrp="1"/>
          </p:cNvSpPr>
          <p:nvPr>
            <p:ph type="title" hasCustomPrompt="1"/>
          </p:nvPr>
        </p:nvSpPr>
        <p:spPr>
          <a:xfrm>
            <a:off x="365760" y="274320"/>
            <a:ext cx="8549640" cy="365760"/>
          </a:xfrm>
        </p:spPr>
        <p:txBody>
          <a:bodyPr/>
          <a:lstStyle>
            <a:lvl1pPr>
              <a:defRPr baseline="0"/>
            </a:lvl1pPr>
          </a:lstStyle>
          <a:p>
            <a:r>
              <a:rPr lang="en-US" dirty="0"/>
              <a:t>Next steps slide: Click to edit title</a:t>
            </a:r>
          </a:p>
        </p:txBody>
      </p:sp>
      <p:sp>
        <p:nvSpPr>
          <p:cNvPr id="3" name="Next Steps"/>
          <p:cNvSpPr>
            <a:spLocks noGrp="1"/>
          </p:cNvSpPr>
          <p:nvPr>
            <p:ph idx="1" hasCustomPrompt="1"/>
          </p:nvPr>
        </p:nvSpPr>
        <p:spPr>
          <a:xfrm>
            <a:off x="365760" y="914400"/>
            <a:ext cx="8549640" cy="3776472"/>
          </a:xfrm>
        </p:spPr>
        <p:txBody>
          <a:bodyPr/>
          <a:lstStyle>
            <a:lvl1pPr marL="365760" indent="-365760">
              <a:spcBef>
                <a:spcPts val="900"/>
              </a:spcBef>
              <a:buClr>
                <a:schemeClr val="accent4"/>
              </a:buClr>
              <a:buSzPct val="100000"/>
              <a:buFont typeface="+mj-lt"/>
              <a:buAutoNum type="arabicPeriod"/>
              <a:defRPr sz="2200" b="0" i="0">
                <a:solidFill>
                  <a:schemeClr val="tx1"/>
                </a:solidFill>
                <a:latin typeface="Arial" pitchFamily="34" charset="0"/>
                <a:cs typeface="Arial" pitchFamily="34" charset="0"/>
              </a:defRPr>
            </a:lvl1pPr>
            <a:lvl2pPr marL="685800" indent="-164592">
              <a:spcBef>
                <a:spcPts val="300"/>
              </a:spcBef>
              <a:buClr>
                <a:srgbClr val="669933"/>
              </a:buClr>
              <a:buFont typeface="Arial" pitchFamily="34" charset="0"/>
              <a:buChar char="•"/>
              <a:defRPr sz="1800" b="0" i="0">
                <a:solidFill>
                  <a:schemeClr val="tx1"/>
                </a:solidFill>
                <a:latin typeface="Arial" pitchFamily="34" charset="0"/>
                <a:cs typeface="Arial" pitchFamily="34" charset="0"/>
              </a:defRPr>
            </a:lvl2pPr>
            <a:lvl3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3pPr>
            <a:lvl4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4pPr>
            <a:lvl5pPr marL="1143000" indent="-137160">
              <a:spcBef>
                <a:spcPts val="300"/>
              </a:spcBef>
              <a:buClr>
                <a:schemeClr val="tx2"/>
              </a:buClr>
              <a:buFont typeface="Arial" pitchFamily="34" charset="0"/>
              <a:buChar char="›"/>
              <a:defRPr sz="1600"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1930278"/>
            <a:ext cx="8549640" cy="461665"/>
          </a:xfrm>
        </p:spPr>
        <p:txBody>
          <a:bodyPr anchor="b" anchorCtr="0">
            <a:spAutoFit/>
          </a:bodyPr>
          <a:lstStyle>
            <a:lvl1pPr algn="l">
              <a:lnSpc>
                <a:spcPct val="100000"/>
              </a:lnSpc>
              <a:defRPr sz="3000" b="1" cap="none">
                <a:solidFill>
                  <a:srgbClr val="1E1E1E"/>
                </a:solidFill>
              </a:defRPr>
            </a:lvl1pPr>
          </a:lstStyle>
          <a:p>
            <a:r>
              <a:rPr lang="en-US" dirty="0"/>
              <a:t>Section name</a:t>
            </a:r>
          </a:p>
        </p:txBody>
      </p:sp>
      <p:sp>
        <p:nvSpPr>
          <p:cNvPr id="3" name="Subtitle"/>
          <p:cNvSpPr>
            <a:spLocks noGrp="1"/>
          </p:cNvSpPr>
          <p:nvPr>
            <p:ph type="body" idx="1" hasCustomPrompt="1"/>
          </p:nvPr>
        </p:nvSpPr>
        <p:spPr>
          <a:xfrm>
            <a:off x="365760" y="2432305"/>
            <a:ext cx="8549640" cy="369332"/>
          </a:xfrm>
        </p:spPr>
        <p:txBody>
          <a:bodyPr anchor="t" anchorCtr="0">
            <a:spAutoFit/>
          </a:bodyPr>
          <a:lstStyle>
            <a:lvl1pPr marL="0" indent="0">
              <a:buNone/>
              <a:defRPr sz="2400" b="0" i="1" baseline="0">
                <a:solidFill>
                  <a:srgbClr val="1E1E1E"/>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 is optional</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62" y="204927"/>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100"/>
            </a:lvl1pPr>
            <a:lvl2pPr marL="340895" indent="0">
              <a:buNone/>
              <a:defRPr sz="900"/>
            </a:lvl2pPr>
            <a:lvl3pPr marL="681902" indent="0">
              <a:buNone/>
              <a:defRPr sz="800"/>
            </a:lvl3pPr>
            <a:lvl4pPr marL="1022860" indent="0">
              <a:buNone/>
              <a:defRPr sz="700"/>
            </a:lvl4pPr>
            <a:lvl5pPr marL="1363809" indent="0">
              <a:buNone/>
              <a:defRPr sz="700"/>
            </a:lvl5pPr>
            <a:lvl6pPr marL="1704812" indent="0">
              <a:buNone/>
              <a:defRPr sz="700"/>
            </a:lvl6pPr>
            <a:lvl7pPr marL="2045715" indent="0">
              <a:buNone/>
              <a:defRPr sz="700"/>
            </a:lvl7pPr>
            <a:lvl8pPr marL="2386608" indent="0">
              <a:buNone/>
              <a:defRPr sz="700"/>
            </a:lvl8pPr>
            <a:lvl9pPr marL="2727617" indent="0">
              <a:buNone/>
              <a:defRPr sz="700"/>
            </a:lvl9pPr>
          </a:lstStyle>
          <a:p>
            <a:pPr lvl="0"/>
            <a:r>
              <a:rPr lang="en-US"/>
              <a:t>Click to edit Master text styles</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56039628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ull-slide imag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7" name="Bottom caption"/>
          <p:cNvSpPr>
            <a:spLocks noGrp="1"/>
          </p:cNvSpPr>
          <p:nvPr>
            <p:ph type="body" sz="quarter" idx="12" hasCustomPrompt="1"/>
          </p:nvPr>
        </p:nvSpPr>
        <p:spPr>
          <a:xfrm>
            <a:off x="365760" y="3467802"/>
            <a:ext cx="8412480" cy="1261884"/>
          </a:xfrm>
          <a:solidFill>
            <a:schemeClr val="tx1">
              <a:alpha val="70000"/>
            </a:schemeClr>
          </a:solidFill>
        </p:spPr>
        <p:txBody>
          <a:bodyPr wrap="square" lIns="137160" tIns="228600" rIns="137160" bIns="228600" anchor="b"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3rd option: Don’t use for large-room presentations where heads will block view of lower screen area.</a:t>
            </a:r>
          </a:p>
        </p:txBody>
      </p:sp>
      <p:sp>
        <p:nvSpPr>
          <p:cNvPr id="4" name="Middle caption"/>
          <p:cNvSpPr>
            <a:spLocks noGrp="1"/>
          </p:cNvSpPr>
          <p:nvPr>
            <p:ph type="body" sz="quarter" idx="11" hasCustomPrompt="1"/>
          </p:nvPr>
        </p:nvSpPr>
        <p:spPr>
          <a:xfrm>
            <a:off x="365760" y="2140863"/>
            <a:ext cx="8412480" cy="861774"/>
          </a:xfrm>
          <a:solidFill>
            <a:schemeClr val="tx1">
              <a:alpha val="70000"/>
            </a:schemeClr>
          </a:solidFill>
        </p:spPr>
        <p:txBody>
          <a:bodyPr wrap="square" lIns="137160" tIns="228600" rIns="137160" bIns="228600" anchor="ctr"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Text here when the image has a quiet middle.</a:t>
            </a:r>
          </a:p>
        </p:txBody>
      </p:sp>
      <p:sp>
        <p:nvSpPr>
          <p:cNvPr id="3" name="Top caption"/>
          <p:cNvSpPr>
            <a:spLocks noGrp="1"/>
          </p:cNvSpPr>
          <p:nvPr>
            <p:ph type="body" sz="quarter" idx="10" hasCustomPrompt="1"/>
          </p:nvPr>
        </p:nvSpPr>
        <p:spPr>
          <a:xfrm>
            <a:off x="365760" y="411480"/>
            <a:ext cx="8412480" cy="861774"/>
          </a:xfrm>
          <a:solidFill>
            <a:schemeClr val="tx1">
              <a:alpha val="70000"/>
            </a:schemeClr>
          </a:solidFill>
        </p:spPr>
        <p:txBody>
          <a:bodyPr wrap="square" lIns="137160" tIns="228600" rIns="137160" bIns="22860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Text here when the image has a quiet area at top. </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CCCCCC"/>
                </a:solidFill>
                <a:cs typeface="Arial" panose="020B0604020202020204" pitchFamily="34" charset="0"/>
              </a:rPr>
              <a:pPr algn="r" defTabSz="914400"/>
              <a:t>‹#›</a:t>
            </a:fld>
            <a:endParaRPr lang="en-US" sz="600" b="1" kern="600" spc="70" dirty="0" err="1">
              <a:solidFill>
                <a:srgbClr val="CCCCCC"/>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CCCCCC"/>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ull-slide image option 2">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9" name="Right caption"/>
          <p:cNvSpPr>
            <a:spLocks noGrp="1"/>
          </p:cNvSpPr>
          <p:nvPr>
            <p:ph type="body" sz="quarter" idx="12" hasCustomPrompt="1"/>
          </p:nvPr>
        </p:nvSpPr>
        <p:spPr>
          <a:xfrm>
            <a:off x="6172200" y="1340643"/>
            <a:ext cx="2971800" cy="2462213"/>
          </a:xfrm>
          <a:solidFill>
            <a:schemeClr val="tx1">
              <a:alpha val="70000"/>
            </a:schemeClr>
          </a:solidFill>
        </p:spPr>
        <p:txBody>
          <a:bodyPr wrap="square" lIns="274320" tIns="228600" rIns="182880" bIns="228600" anchor="ctr" anchorCtr="0">
            <a:spAutoFit/>
          </a:bodyPr>
          <a:lstStyle>
            <a:lvl1pPr marL="0" indent="0">
              <a:spcBef>
                <a:spcPts val="0"/>
              </a:spcBef>
              <a:spcAft>
                <a:spcPts val="0"/>
              </a:spcAft>
              <a:buFontTx/>
              <a:buNone/>
              <a:defRPr sz="26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Use this text box when focus is on the left side of the image.</a:t>
            </a:r>
          </a:p>
        </p:txBody>
      </p:sp>
      <p:sp>
        <p:nvSpPr>
          <p:cNvPr id="4" name="Left caption"/>
          <p:cNvSpPr>
            <a:spLocks noGrp="1"/>
          </p:cNvSpPr>
          <p:nvPr>
            <p:ph type="body" sz="quarter" idx="11" hasCustomPrompt="1"/>
          </p:nvPr>
        </p:nvSpPr>
        <p:spPr>
          <a:xfrm>
            <a:off x="0" y="1340644"/>
            <a:ext cx="2971800" cy="2462213"/>
          </a:xfrm>
          <a:solidFill>
            <a:schemeClr val="tx1">
              <a:alpha val="70000"/>
            </a:schemeClr>
          </a:solidFill>
        </p:spPr>
        <p:txBody>
          <a:bodyPr wrap="square" lIns="274320" tIns="228600" rIns="137160" bIns="228600" anchor="ctr" anchorCtr="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Use this text box when focus is on the right side of the image.</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CCCCCC"/>
                </a:solidFill>
                <a:cs typeface="Arial" panose="020B0604020202020204" pitchFamily="34" charset="0"/>
              </a:rPr>
              <a:pPr algn="r" defTabSz="914400"/>
              <a:t>‹#›</a:t>
            </a:fld>
            <a:endParaRPr lang="en-US" sz="600" b="1" kern="600" spc="70" dirty="0" err="1">
              <a:solidFill>
                <a:srgbClr val="CCCCCC"/>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CCCCCC"/>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5332" y="1830502"/>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5332" y="2624328"/>
            <a:ext cx="8092440" cy="369332"/>
          </a:xfrm>
        </p:spPr>
        <p:txBody>
          <a:bodyPr wrap="square" lIns="0" tIns="0" rIns="0" bIns="0">
            <a:spAutoFit/>
          </a:bodyPr>
          <a:lstStyle>
            <a:lvl1pPr marL="0" indent="0" algn="l">
              <a:lnSpc>
                <a:spcPct val="100000"/>
              </a:lnSpc>
              <a:spcBef>
                <a:spcPts val="0"/>
              </a:spcBef>
              <a:buNone/>
              <a:defRPr sz="2400" b="1"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5332"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Research">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0"/>
            <a:ext cx="4206940"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Data">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49"/>
            <a:ext cx="3184420"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Consultin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8092440" cy="369332"/>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72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1"/>
            <a:ext cx="4538041" cy="345709"/>
          </a:xfrm>
          <a:prstGeom prst="rect">
            <a:avLst/>
          </a:prstGeom>
        </p:spPr>
      </p:pic>
      <p:sp>
        <p:nvSpPr>
          <p:cNvPr id="1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7"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4360" y="361950"/>
            <a:ext cx="2173224"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Research: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0"/>
            <a:ext cx="4206940"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Data: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49"/>
            <a:ext cx="3184420"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0895" indent="0">
              <a:buNone/>
              <a:defRPr sz="2100"/>
            </a:lvl2pPr>
            <a:lvl3pPr marL="681902" indent="0">
              <a:buNone/>
              <a:defRPr sz="1800"/>
            </a:lvl3pPr>
            <a:lvl4pPr marL="1022860" indent="0">
              <a:buNone/>
              <a:defRPr sz="1500"/>
            </a:lvl4pPr>
            <a:lvl5pPr marL="1363809" indent="0">
              <a:buNone/>
              <a:defRPr sz="1500"/>
            </a:lvl5pPr>
            <a:lvl6pPr marL="1704812" indent="0">
              <a:buNone/>
              <a:defRPr sz="1500"/>
            </a:lvl6pPr>
            <a:lvl7pPr marL="2045715" indent="0">
              <a:buNone/>
              <a:defRPr sz="1500"/>
            </a:lvl7pPr>
            <a:lvl8pPr marL="2386608" indent="0">
              <a:buNone/>
              <a:defRPr sz="1500"/>
            </a:lvl8pPr>
            <a:lvl9pPr marL="2727617" indent="0">
              <a:buNone/>
              <a:defRPr sz="1500"/>
            </a:lvl9pPr>
          </a:lstStyle>
          <a:p>
            <a:pPr lvl="0"/>
            <a:endParaRPr lang="en-US" noProof="0" dirty="0"/>
          </a:p>
        </p:txBody>
      </p:sp>
      <p:sp>
        <p:nvSpPr>
          <p:cNvPr id="4" name="Text Placeholder 3"/>
          <p:cNvSpPr>
            <a:spLocks noGrp="1"/>
          </p:cNvSpPr>
          <p:nvPr>
            <p:ph type="body" sz="half" idx="2"/>
          </p:nvPr>
        </p:nvSpPr>
        <p:spPr>
          <a:xfrm>
            <a:off x="1792288" y="4025621"/>
            <a:ext cx="5486400" cy="603647"/>
          </a:xfrm>
        </p:spPr>
        <p:txBody>
          <a:bodyPr/>
          <a:lstStyle>
            <a:lvl1pPr marL="0" indent="0">
              <a:buNone/>
              <a:defRPr sz="1100"/>
            </a:lvl1pPr>
            <a:lvl2pPr marL="340895" indent="0">
              <a:buNone/>
              <a:defRPr sz="900"/>
            </a:lvl2pPr>
            <a:lvl3pPr marL="681902" indent="0">
              <a:buNone/>
              <a:defRPr sz="800"/>
            </a:lvl3pPr>
            <a:lvl4pPr marL="1022860" indent="0">
              <a:buNone/>
              <a:defRPr sz="700"/>
            </a:lvl4pPr>
            <a:lvl5pPr marL="1363809" indent="0">
              <a:buNone/>
              <a:defRPr sz="700"/>
            </a:lvl5pPr>
            <a:lvl6pPr marL="1704812" indent="0">
              <a:buNone/>
              <a:defRPr sz="700"/>
            </a:lvl6pPr>
            <a:lvl7pPr marL="2045715" indent="0">
              <a:buNone/>
              <a:defRPr sz="700"/>
            </a:lvl7pPr>
            <a:lvl8pPr marL="2386608" indent="0">
              <a:buNone/>
              <a:defRPr sz="700"/>
            </a:lvl8pPr>
            <a:lvl9pPr marL="2727617" indent="0">
              <a:buNone/>
              <a:defRPr sz="700"/>
            </a:lvl9pPr>
          </a:lstStyle>
          <a:p>
            <a:pPr lvl="0"/>
            <a:r>
              <a:rPr lang="en-US"/>
              <a:t>Click to edit Master text styles</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59639273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consulting: client logo">
    <p:spTree>
      <p:nvGrpSpPr>
        <p:cNvPr id="1" name=""/>
        <p:cNvGrpSpPr/>
        <p:nvPr/>
      </p:nvGrpSpPr>
      <p:grpSpPr>
        <a:xfrm>
          <a:off x="0" y="0"/>
          <a:ext cx="0" cy="0"/>
          <a:chOff x="0" y="0"/>
          <a:chExt cx="0" cy="0"/>
        </a:xfrm>
      </p:grpSpPr>
      <p:sp>
        <p:nvSpPr>
          <p:cNvPr id="20" name="Rectangle 19"/>
          <p:cNvSpPr/>
          <p:nvPr userDrawn="1"/>
        </p:nvSpPr>
        <p:spPr>
          <a:xfrm>
            <a:off x="6309360" y="3917072"/>
            <a:ext cx="2377440" cy="1226428"/>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8" name="Rectangle 7"/>
          <p:cNvSpPr>
            <a:spLocks noChangeArrowheads="1"/>
          </p:cNvSpPr>
          <p:nvPr userDrawn="1"/>
        </p:nvSpPr>
        <p:spPr bwMode="auto">
          <a:xfrm>
            <a:off x="137160" y="0"/>
            <a:ext cx="9003665" cy="49180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ctrTitle" hasCustomPrompt="1"/>
          </p:nvPr>
        </p:nvSpPr>
        <p:spPr>
          <a:xfrm>
            <a:off x="594360" y="1829336"/>
            <a:ext cx="8092440" cy="498598"/>
          </a:xfrm>
        </p:spPr>
        <p:txBody>
          <a:bodyPr anchor="b" anchorCtr="0"/>
          <a:lstStyle>
            <a:lvl1pPr>
              <a:lnSpc>
                <a:spcPct val="90000"/>
              </a:lnSpc>
              <a:defRPr sz="36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594360" y="2624328"/>
            <a:ext cx="4800600" cy="738664"/>
          </a:xfrm>
        </p:spPr>
        <p:txBody>
          <a:bodyPr wrap="square" lIns="0" tIns="0" rIns="0" bIns="0">
            <a:spAutoFit/>
          </a:bodyPr>
          <a:lstStyle>
            <a:lvl1pPr marL="0" indent="0" algn="l">
              <a:lnSpc>
                <a:spcPct val="100000"/>
              </a:lnSpc>
              <a:spcBef>
                <a:spcPts val="0"/>
              </a:spcBef>
              <a:buNone/>
              <a:defRPr sz="24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594360" y="4346973"/>
            <a:ext cx="3474980" cy="246221"/>
          </a:xfrm>
        </p:spPr>
        <p:txBody>
          <a:bodyPr wrap="square" lIns="0" tIns="0" rIns="0" bIns="0" anchor="b" anchorCtr="0">
            <a:spAutoFit/>
          </a:bodyPr>
          <a:lstStyle>
            <a:lvl1pPr marL="0" indent="0">
              <a:lnSpc>
                <a:spcPct val="100000"/>
              </a:lnSpc>
              <a:spcBef>
                <a:spcPts val="0"/>
              </a:spcBef>
              <a:spcAft>
                <a:spcPts val="0"/>
              </a:spcAft>
              <a:buNone/>
              <a:defRPr sz="1600"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1600" b="0">
                <a:solidFill>
                  <a:schemeClr val="accent2"/>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userDrawn="1"/>
        </p:nvSpPr>
        <p:spPr>
          <a:xfrm>
            <a:off x="6309360" y="3691647"/>
            <a:ext cx="2377440" cy="122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12" name="Picture Placeholder 6"/>
          <p:cNvSpPr>
            <a:spLocks noGrp="1"/>
          </p:cNvSpPr>
          <p:nvPr>
            <p:ph type="pic" sz="quarter" idx="12" hasCustomPrompt="1"/>
          </p:nvPr>
        </p:nvSpPr>
        <p:spPr>
          <a:xfrm>
            <a:off x="6503427" y="3879275"/>
            <a:ext cx="1989306" cy="851172"/>
          </a:xfrm>
        </p:spPr>
        <p:txBody>
          <a:bodyPr anchor="ctr"/>
          <a:lstStyle>
            <a:lvl1pPr marL="0" indent="0" algn="ctr">
              <a:buNone/>
              <a:defRPr sz="1800" baseline="0"/>
            </a:lvl1pPr>
          </a:lstStyle>
          <a:p>
            <a:r>
              <a:rPr lang="en-US" dirty="0"/>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360" y="361951"/>
            <a:ext cx="4538041" cy="345709"/>
          </a:xfrm>
          <a:prstGeom prst="rect">
            <a:avLst/>
          </a:prstGeom>
        </p:spPr>
      </p:pic>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 name="Speaker 2"/>
          <p:cNvSpPr>
            <a:spLocks noGrp="1"/>
          </p:cNvSpPr>
          <p:nvPr>
            <p:ph type="body" sz="quarter" idx="12" hasCustomPrompt="1"/>
          </p:nvPr>
        </p:nvSpPr>
        <p:spPr>
          <a:xfrm>
            <a:off x="4869180" y="1403342"/>
            <a:ext cx="36576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5" name="Speaker 1"/>
          <p:cNvSpPr>
            <a:spLocks noGrp="1"/>
          </p:cNvSpPr>
          <p:nvPr>
            <p:ph type="body" sz="quarter" idx="11" hasCustomPrompt="1"/>
          </p:nvPr>
        </p:nvSpPr>
        <p:spPr>
          <a:xfrm>
            <a:off x="594360" y="1403342"/>
            <a:ext cx="36576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baseline="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5"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2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Slide with photo">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9" name="Analyst"/>
          <p:cNvSpPr>
            <a:spLocks noGrp="1"/>
          </p:cNvSpPr>
          <p:nvPr>
            <p:ph type="body" sz="quarter" idx="12" hasCustomPrompt="1"/>
          </p:nvPr>
        </p:nvSpPr>
        <p:spPr>
          <a:xfrm>
            <a:off x="2057400" y="1408176"/>
            <a:ext cx="5029200" cy="1231106"/>
          </a:xfrm>
        </p:spPr>
        <p:txBody>
          <a:bodyPr wrap="square" lIns="0" tIns="0" rIns="0" bIns="0">
            <a:spAutoFit/>
          </a:bodyPr>
          <a:lstStyle>
            <a:lvl1pPr marL="0" indent="0">
              <a:lnSpc>
                <a:spcPct val="100000"/>
              </a:lnSpc>
              <a:spcBef>
                <a:spcPts val="0"/>
              </a:spcBef>
              <a:spcAft>
                <a:spcPts val="0"/>
              </a:spcAft>
              <a:buNone/>
              <a:defRPr sz="20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0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594360" y="1408176"/>
            <a:ext cx="1280160" cy="1280160"/>
          </a:xfrm>
        </p:spPr>
        <p:txBody>
          <a:bodyPr anchor="ctr"/>
          <a:lstStyle>
            <a:lvl1pPr marL="0" indent="0" algn="ctr">
              <a:spcBef>
                <a:spcPts val="0"/>
              </a:spcBef>
              <a:spcAft>
                <a:spcPts val="0"/>
              </a:spcAft>
              <a:buFontTx/>
              <a:buNone/>
              <a:defRPr sz="2000">
                <a:solidFill>
                  <a:schemeClr val="bg1"/>
                </a:solidFill>
              </a:defRPr>
            </a:lvl1pPr>
          </a:lstStyle>
          <a:p>
            <a:r>
              <a:rPr lang="en-US"/>
              <a:t>Click icon to add picture</a:t>
            </a:r>
            <a:endParaRPr lang="en-US" dirty="0"/>
          </a:p>
        </p:txBody>
      </p:sp>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1"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4"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Slide with 2  photos">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rgbClr val="333333"/>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9" name="Analyst"/>
          <p:cNvSpPr>
            <a:spLocks noGrp="1"/>
          </p:cNvSpPr>
          <p:nvPr>
            <p:ph type="body" sz="quarter" idx="12" hasCustomPrompt="1"/>
          </p:nvPr>
        </p:nvSpPr>
        <p:spPr>
          <a:xfrm>
            <a:off x="1691639" y="1408176"/>
            <a:ext cx="2751259" cy="1384995"/>
          </a:xfrm>
        </p:spPr>
        <p:txBody>
          <a:bodyPr wrap="square" lIns="0" tIns="0" rIns="0" bIns="0">
            <a:spAutoFit/>
          </a:bodyPr>
          <a:lstStyle>
            <a:lvl1pPr marL="0" indent="0">
              <a:lnSpc>
                <a:spcPct val="100000"/>
              </a:lnSpc>
              <a:spcBef>
                <a:spcPts val="0"/>
              </a:spcBef>
              <a:spcAft>
                <a:spcPts val="0"/>
              </a:spcAft>
              <a:buNone/>
              <a:defRPr sz="1800" b="1">
                <a:solidFill>
                  <a:schemeClr val="bg1"/>
                </a:solidFill>
                <a:latin typeface="Arial" pitchFamily="34" charset="0"/>
                <a:cs typeface="Arial" pitchFamily="34" charset="0"/>
              </a:defRPr>
            </a:lvl1pPr>
            <a:lvl2pPr marL="0" indent="0">
              <a:lnSpc>
                <a:spcPct val="100000"/>
              </a:lnSpc>
              <a:spcBef>
                <a:spcPts val="0"/>
              </a:spcBef>
              <a:spcAft>
                <a:spcPts val="0"/>
              </a:spcAft>
              <a:buNone/>
              <a:defRPr sz="18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594360" y="1408176"/>
            <a:ext cx="914400" cy="914400"/>
          </a:xfrm>
        </p:spPr>
        <p:txBody>
          <a:bodyPr anchor="ctr"/>
          <a:lstStyle>
            <a:lvl1pPr marL="0" indent="0" algn="ctr">
              <a:spcBef>
                <a:spcPts val="0"/>
              </a:spcBef>
              <a:spcAft>
                <a:spcPts val="0"/>
              </a:spcAft>
              <a:buFontTx/>
              <a:buNone/>
              <a:defRPr sz="1200">
                <a:solidFill>
                  <a:schemeClr val="bg1"/>
                </a:solidFill>
              </a:defRPr>
            </a:lvl1pPr>
          </a:lstStyle>
          <a:p>
            <a:r>
              <a:rPr lang="en-US"/>
              <a:t>Click icon to add picture</a:t>
            </a:r>
            <a:endParaRPr lang="en-US" dirty="0"/>
          </a:p>
        </p:txBody>
      </p:sp>
      <p:sp>
        <p:nvSpPr>
          <p:cNvPr id="11" name="Analyst"/>
          <p:cNvSpPr>
            <a:spLocks noGrp="1"/>
          </p:cNvSpPr>
          <p:nvPr>
            <p:ph type="body" sz="quarter" idx="14" hasCustomPrompt="1"/>
          </p:nvPr>
        </p:nvSpPr>
        <p:spPr>
          <a:xfrm>
            <a:off x="5971031" y="1408176"/>
            <a:ext cx="2748041" cy="1384995"/>
          </a:xfrm>
        </p:spPr>
        <p:txBody>
          <a:bodyPr wrap="square" lIns="0" tIns="0" rIns="0" bIns="0">
            <a:spAutoFit/>
          </a:bodyPr>
          <a:lstStyle>
            <a:lvl1pPr marL="0" indent="0">
              <a:lnSpc>
                <a:spcPct val="100000"/>
              </a:lnSpc>
              <a:spcBef>
                <a:spcPts val="0"/>
              </a:spcBef>
              <a:spcAft>
                <a:spcPts val="0"/>
              </a:spcAft>
              <a:buNone/>
              <a:defRPr sz="1800" b="1">
                <a:solidFill>
                  <a:schemeClr val="bg1"/>
                </a:solidFill>
                <a:latin typeface="Arial" pitchFamily="34" charset="0"/>
                <a:cs typeface="Arial" pitchFamily="34" charset="0"/>
              </a:defRPr>
            </a:lvl1pPr>
            <a:lvl2pPr marL="0" indent="0">
              <a:lnSpc>
                <a:spcPct val="100000"/>
              </a:lnSpc>
              <a:spcBef>
                <a:spcPts val="0"/>
              </a:spcBef>
              <a:spcAft>
                <a:spcPts val="0"/>
              </a:spcAft>
              <a:buNone/>
              <a:defRPr sz="18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2" name="Photo"/>
          <p:cNvSpPr>
            <a:spLocks noGrp="1"/>
          </p:cNvSpPr>
          <p:nvPr>
            <p:ph type="pic" sz="quarter" idx="15"/>
          </p:nvPr>
        </p:nvSpPr>
        <p:spPr>
          <a:xfrm>
            <a:off x="4873752" y="1408176"/>
            <a:ext cx="914400" cy="914400"/>
          </a:xfrm>
        </p:spPr>
        <p:txBody>
          <a:bodyPr anchor="ctr"/>
          <a:lstStyle>
            <a:lvl1pPr marL="0" indent="0" algn="ctr">
              <a:spcBef>
                <a:spcPts val="0"/>
              </a:spcBef>
              <a:spcAft>
                <a:spcPts val="0"/>
              </a:spcAft>
              <a:buFontTx/>
              <a:buNone/>
              <a:defRPr sz="1200">
                <a:solidFill>
                  <a:schemeClr val="bg1"/>
                </a:solidFill>
              </a:defRPr>
            </a:lvl1pPr>
          </a:lstStyle>
          <a:p>
            <a:r>
              <a:rPr lang="en-US"/>
              <a:t>Click icon to add picture</a:t>
            </a:r>
            <a:endParaRPr lang="en-US" dirty="0"/>
          </a:p>
        </p:txBody>
      </p:sp>
      <p:pic>
        <p:nvPicPr>
          <p:cNvPr id="26" name="Picture 2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595332" y="361950"/>
            <a:ext cx="2173224" cy="345709"/>
          </a:xfrm>
          <a:prstGeom prst="rect">
            <a:avLst/>
          </a:prstGeom>
        </p:spPr>
      </p:pic>
      <p:sp>
        <p:nvSpPr>
          <p:cNvPr id="24" name="Website"/>
          <p:cNvSpPr txBox="1"/>
          <p:nvPr userDrawn="1"/>
        </p:nvSpPr>
        <p:spPr>
          <a:xfrm>
            <a:off x="594360" y="4343400"/>
            <a:ext cx="2819400" cy="246888"/>
          </a:xfrm>
          <a:prstGeom prst="rect">
            <a:avLst/>
          </a:prstGeom>
          <a:noFill/>
        </p:spPr>
        <p:txBody>
          <a:bodyPr wrap="square" lIns="0" tIns="0" rIns="0" bIns="0" rtlCol="0" anchor="b">
            <a:spAutoFit/>
          </a:bodyPr>
          <a:lstStyle/>
          <a:p>
            <a:pPr defTabSz="914400">
              <a:spcAft>
                <a:spcPts val="600"/>
              </a:spcAft>
            </a:pPr>
            <a:r>
              <a:rPr lang="en-US" sz="1400" b="1" spc="100" dirty="0">
                <a:solidFill>
                  <a:srgbClr val="FFFFFF"/>
                </a:solidFill>
              </a:rPr>
              <a:t>FORRESTER.COM</a:t>
            </a:r>
          </a:p>
        </p:txBody>
      </p:sp>
      <p:sp>
        <p:nvSpPr>
          <p:cNvPr id="25" name="Thank you"/>
          <p:cNvSpPr txBox="1"/>
          <p:nvPr userDrawn="1"/>
        </p:nvSpPr>
        <p:spPr>
          <a:xfrm>
            <a:off x="283464" y="3009447"/>
            <a:ext cx="6857027" cy="1477328"/>
          </a:xfrm>
          <a:prstGeom prst="rect">
            <a:avLst/>
          </a:prstGeom>
          <a:noFill/>
        </p:spPr>
        <p:txBody>
          <a:bodyPr wrap="square" lIns="0" tIns="0" rIns="0" bIns="0" rtlCol="0" anchor="t" anchorCtr="0">
            <a:spAutoFit/>
          </a:bodyPr>
          <a:lstStyle/>
          <a:p>
            <a:pPr defTabSz="914400"/>
            <a:r>
              <a:rPr lang="en-US" sz="9600" dirty="0">
                <a:solidFill>
                  <a:srgbClr val="669933"/>
                </a:solidFill>
              </a:rPr>
              <a:t>Thank you</a:t>
            </a: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UVP">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grpSp>
        <p:nvGrpSpPr>
          <p:cNvPr id="10" name="Group 9"/>
          <p:cNvGrpSpPr/>
          <p:nvPr userDrawn="1"/>
        </p:nvGrpSpPr>
        <p:grpSpPr>
          <a:xfrm>
            <a:off x="231775" y="-1397"/>
            <a:ext cx="8912225" cy="4919472"/>
            <a:chOff x="231775" y="0"/>
            <a:chExt cx="8912225" cy="4919472"/>
          </a:xfrm>
        </p:grpSpPr>
        <p:sp>
          <p:nvSpPr>
            <p:cNvPr id="12" name="Rectangle 11"/>
            <p:cNvSpPr>
              <a:spLocks noChangeArrowheads="1"/>
            </p:cNvSpPr>
            <p:nvPr userDrawn="1"/>
          </p:nvSpPr>
          <p:spPr bwMode="auto">
            <a:xfrm>
              <a:off x="231775" y="0"/>
              <a:ext cx="890905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58" r="56" b="4356"/>
            <a:stretch/>
          </p:blipFill>
          <p:spPr>
            <a:xfrm>
              <a:off x="237744" y="0"/>
              <a:ext cx="8906256" cy="4919472"/>
            </a:xfrm>
            <a:prstGeom prst="rect">
              <a:avLst/>
            </a:prstGeom>
          </p:spPr>
        </p:pic>
      </p:grpSp>
      <p:sp>
        <p:nvSpPr>
          <p:cNvPr id="7" name="UVP"/>
          <p:cNvSpPr txBox="1">
            <a:spLocks/>
          </p:cNvSpPr>
          <p:nvPr userDrawn="1"/>
        </p:nvSpPr>
        <p:spPr>
          <a:xfrm>
            <a:off x="365760" y="411480"/>
            <a:ext cx="5196840" cy="1723549"/>
          </a:xfrm>
          <a:prstGeom prst="rect">
            <a:avLst/>
          </a:prstGeom>
        </p:spPr>
        <p:txBody>
          <a:bodyPr vert="horz" lIns="0" tIns="0" rIns="0" bIns="0" rtlCol="0" anchor="t" anchorCtr="0">
            <a:spAutoFit/>
          </a:bodyPr>
          <a:lst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a:lstStyle>
          <a:p>
            <a:pPr>
              <a:lnSpc>
                <a:spcPct val="100000"/>
              </a:lnSpc>
            </a:pPr>
            <a:r>
              <a:rPr lang="en-US" sz="2800" b="0" dirty="0">
                <a:solidFill>
                  <a:srgbClr val="333333"/>
                </a:solidFill>
              </a:rPr>
              <a:t>We work with business and technology leaders to develop customer-obsessed strategies that drive growth.</a:t>
            </a:r>
          </a:p>
        </p:txBody>
      </p:sp>
      <p:sp>
        <p:nvSpPr>
          <p:cNvPr id="1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9" name="Title"/>
          <p:cNvSpPr>
            <a:spLocks noGrp="1"/>
          </p:cNvSpPr>
          <p:nvPr>
            <p:ph type="title" hasCustomPrompt="1"/>
          </p:nvPr>
        </p:nvSpPr>
        <p:spPr>
          <a:xfrm>
            <a:off x="365760" y="274320"/>
            <a:ext cx="8549640" cy="364998"/>
          </a:xfrm>
        </p:spPr>
        <p:txBody>
          <a:bodyPr/>
          <a:lstStyle>
            <a:lvl1pPr>
              <a:defRPr baseline="0"/>
            </a:lvl1pPr>
          </a:lstStyle>
          <a:p>
            <a:r>
              <a:rPr lang="en-US" dirty="0"/>
              <a:t>Slide title: No more than one line</a:t>
            </a:r>
          </a:p>
        </p:txBody>
      </p:sp>
      <p:sp>
        <p:nvSpPr>
          <p:cNvPr id="6" name="Text"/>
          <p:cNvSpPr>
            <a:spLocks noGrp="1"/>
          </p:cNvSpPr>
          <p:nvPr>
            <p:ph type="body" sz="quarter" idx="12" hasCustomPrompt="1"/>
          </p:nvPr>
        </p:nvSpPr>
        <p:spPr>
          <a:xfrm>
            <a:off x="365760" y="914400"/>
            <a:ext cx="8549640" cy="1692771"/>
          </a:xfrm>
        </p:spPr>
        <p:txBody>
          <a:bodyPr>
            <a:spAutoFit/>
          </a:bodyPr>
          <a:lstStyle>
            <a:lvl1pPr marL="137160" indent="-137160">
              <a:spcBef>
                <a:spcPts val="300"/>
              </a:spcBef>
              <a:spcAft>
                <a:spcPts val="300"/>
              </a:spcAft>
              <a:buClr>
                <a:srgbClr val="669933"/>
              </a:buClr>
              <a:buSzPct val="100000"/>
              <a:buFont typeface="Arial" panose="020B0604020202020204" pitchFamily="34" charset="0"/>
              <a:buChar char="•"/>
              <a:defRPr sz="1800" b="0">
                <a:solidFill>
                  <a:schemeClr val="tx1"/>
                </a:solidFill>
                <a:latin typeface="Arial" pitchFamily="34" charset="0"/>
                <a:cs typeface="Arial" pitchFamily="34" charset="0"/>
              </a:defRPr>
            </a:lvl1pPr>
            <a:lvl2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2pPr>
            <a:lvl3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3pPr>
            <a:lvl4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4pPr>
            <a:lvl5pPr marL="137160" indent="-137160">
              <a:spcBef>
                <a:spcPts val="300"/>
              </a:spcBef>
              <a:spcAft>
                <a:spcPts val="300"/>
              </a:spcAft>
              <a:buClr>
                <a:srgbClr val="669933"/>
              </a:buClr>
              <a:buFont typeface="Arial" pitchFamily="34" charset="0"/>
              <a:buChar char="•"/>
              <a:defRPr sz="1800" b="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cNvSpPr>
            <a:spLocks noGrp="1"/>
          </p:cNvSpPr>
          <p:nvPr>
            <p:ph type="pic" idx="1"/>
          </p:nvPr>
        </p:nvSpPr>
        <p:spPr>
          <a:xfrm>
            <a:off x="365760" y="1600200"/>
            <a:ext cx="8549640" cy="2907792"/>
          </a:xfrm>
        </p:spPr>
        <p:txBody>
          <a:bodyPr anchor="ctr"/>
          <a:lstStyle>
            <a:lvl1pPr marL="0" indent="0" algn="ctr">
              <a:lnSpc>
                <a:spcPct val="100000"/>
              </a:lnSpc>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4"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5"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nchor="t" anchorCtr="0"/>
          <a:lstStyle>
            <a:lvl1pPr algn="l">
              <a:defRPr sz="2600" b="1"/>
            </a:lvl1pPr>
          </a:lstStyle>
          <a:p>
            <a:r>
              <a:rPr lang="en-US" dirty="0"/>
              <a:t>Click to add title (one line only)</a:t>
            </a:r>
          </a:p>
        </p:txBody>
      </p:sp>
      <p:sp>
        <p:nvSpPr>
          <p:cNvPr id="4" name="Caption"/>
          <p:cNvSpPr>
            <a:spLocks noGrp="1"/>
          </p:cNvSpPr>
          <p:nvPr>
            <p:ph type="body" sz="half" idx="2" hasCustomPrompt="1"/>
          </p:nvPr>
        </p:nvSpPr>
        <p:spPr>
          <a:xfrm>
            <a:off x="365760" y="914400"/>
            <a:ext cx="3474720" cy="3593592"/>
          </a:xfrm>
        </p:spPr>
        <p:txBody>
          <a:bodyPr/>
          <a:lstStyle>
            <a:lvl1pPr marL="137160" indent="-137160">
              <a:spcBef>
                <a:spcPts val="300"/>
              </a:spcBef>
              <a:buClr>
                <a:srgbClr val="669933"/>
              </a:buClr>
              <a:buSzPct val="100000"/>
              <a:buFont typeface="Arial" panose="020B0604020202020204" pitchFamily="34" charset="0"/>
              <a:buChar char="•"/>
              <a:defRPr sz="1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a caption for the image at right</a:t>
            </a:r>
          </a:p>
        </p:txBody>
      </p:sp>
      <p:sp>
        <p:nvSpPr>
          <p:cNvPr id="3" name="Content"/>
          <p:cNvSpPr>
            <a:spLocks noGrp="1"/>
          </p:cNvSpPr>
          <p:nvPr>
            <p:ph idx="1" hasCustomPrompt="1"/>
          </p:nvPr>
        </p:nvSpPr>
        <p:spPr>
          <a:xfrm>
            <a:off x="4134255" y="914400"/>
            <a:ext cx="4781145" cy="3593592"/>
          </a:xfrm>
        </p:spPr>
        <p:txBody>
          <a:bodyPr anchor="ctr"/>
          <a:lstStyle>
            <a:lvl1pPr marL="0" indent="0" algn="ctr">
              <a:spcBef>
                <a:spcPts val="0"/>
              </a:spcBef>
              <a:spcAft>
                <a:spcPts val="0"/>
              </a:spcAft>
              <a:buClr>
                <a:srgbClr val="669933"/>
              </a:buClr>
              <a:buSzPct val="100000"/>
              <a:buFontTx/>
              <a:buNone/>
              <a:defRPr sz="1800" baseline="0">
                <a:latin typeface="Arial" pitchFamily="34" charset="0"/>
                <a:cs typeface="Arial" pitchFamily="34" charset="0"/>
              </a:defRPr>
            </a:lvl1pPr>
            <a:lvl2pPr marL="0" indent="0">
              <a:spcBef>
                <a:spcPts val="0"/>
              </a:spcBef>
              <a:spcAft>
                <a:spcPts val="0"/>
              </a:spcAft>
              <a:buClr>
                <a:srgbClr val="669933"/>
              </a:buClr>
              <a:buFontTx/>
              <a:buNone/>
              <a:defRPr sz="2200">
                <a:latin typeface="Arial" pitchFamily="34" charset="0"/>
                <a:cs typeface="Arial" pitchFamily="34" charset="0"/>
              </a:defRPr>
            </a:lvl2pPr>
            <a:lvl3pPr marL="0" indent="0">
              <a:spcBef>
                <a:spcPts val="0"/>
              </a:spcBef>
              <a:spcAft>
                <a:spcPts val="0"/>
              </a:spcAft>
              <a:buClr>
                <a:schemeClr val="tx2"/>
              </a:buClr>
              <a:buFontTx/>
              <a:buNone/>
              <a:defRPr sz="2200">
                <a:latin typeface="Arial" pitchFamily="34" charset="0"/>
                <a:cs typeface="Arial" pitchFamily="34" charset="0"/>
              </a:defRPr>
            </a:lvl3pPr>
            <a:lvl4pPr marL="0" indent="0">
              <a:spcBef>
                <a:spcPts val="0"/>
              </a:spcBef>
              <a:spcAft>
                <a:spcPts val="0"/>
              </a:spcAft>
              <a:buClr>
                <a:schemeClr val="tx2"/>
              </a:buClr>
              <a:buFontTx/>
              <a:buNone/>
              <a:defRPr sz="2200">
                <a:latin typeface="Arial" pitchFamily="34" charset="0"/>
                <a:cs typeface="Arial" pitchFamily="34" charset="0"/>
              </a:defRPr>
            </a:lvl4pPr>
            <a:lvl5pPr marL="0" indent="0">
              <a:spcBef>
                <a:spcPts val="0"/>
              </a:spcBef>
              <a:spcAft>
                <a:spcPts val="0"/>
              </a:spcAft>
              <a:buClr>
                <a:schemeClr val="tx2"/>
              </a:buClr>
              <a:buFontTx/>
              <a:buNone/>
              <a:defRPr sz="22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icon to add a graphic</a:t>
            </a:r>
          </a:p>
        </p:txBody>
      </p:sp>
      <p:sp>
        <p:nvSpPr>
          <p:cNvPr id="13"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5"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6"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lstStyle/>
          <a:p>
            <a:r>
              <a:rPr lang="en-US" dirty="0"/>
              <a:t>Click to add title (one line only)</a:t>
            </a:r>
          </a:p>
        </p:txBody>
      </p:sp>
      <p:sp>
        <p:nvSpPr>
          <p:cNvPr id="3" name="Text 1"/>
          <p:cNvSpPr>
            <a:spLocks noGrp="1"/>
          </p:cNvSpPr>
          <p:nvPr>
            <p:ph sz="half" idx="1" hasCustomPrompt="1"/>
          </p:nvPr>
        </p:nvSpPr>
        <p:spPr>
          <a:xfrm>
            <a:off x="365760" y="914400"/>
            <a:ext cx="4114800" cy="3593592"/>
          </a:xfrm>
        </p:spPr>
        <p:txBody>
          <a:bodyPr/>
          <a:lstStyle>
            <a:lvl1pPr marL="164592" indent="-164592">
              <a:buClr>
                <a:srgbClr val="669933"/>
              </a:buClr>
              <a:defRPr sz="2200"/>
            </a:lvl1pPr>
            <a:lvl2pPr>
              <a:buClr>
                <a:srgbClr val="669933"/>
              </a:buClr>
              <a:defRPr sz="1800"/>
            </a:lvl2pPr>
            <a:lvl3pPr>
              <a:buClr>
                <a:schemeClr val="tx2"/>
              </a:buClr>
              <a:defRPr sz="16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2"/>
          <p:cNvSpPr>
            <a:spLocks noGrp="1"/>
          </p:cNvSpPr>
          <p:nvPr>
            <p:ph sz="half" idx="2" hasCustomPrompt="1"/>
          </p:nvPr>
        </p:nvSpPr>
        <p:spPr>
          <a:xfrm>
            <a:off x="4800600" y="914400"/>
            <a:ext cx="4114800" cy="3593592"/>
          </a:xfrm>
        </p:spPr>
        <p:txBody>
          <a:bodyPr/>
          <a:lstStyle>
            <a:lvl1pPr marL="164592" indent="-164592">
              <a:buClr>
                <a:srgbClr val="669933"/>
              </a:buClr>
              <a:defRPr sz="2200"/>
            </a:lvl1pPr>
            <a:lvl2pPr>
              <a:buClr>
                <a:srgbClr val="669933"/>
              </a:buClr>
              <a:defRPr sz="1800"/>
            </a:lvl2pPr>
            <a:lvl3pPr>
              <a:buClr>
                <a:schemeClr val="tx2"/>
              </a:buClr>
              <a:defRPr sz="16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365760" y="1371600"/>
            <a:ext cx="4114800" cy="3136392"/>
          </a:xfrm>
        </p:spPr>
        <p:txBody>
          <a:bodyPr/>
          <a:lstStyle>
            <a:lvl1pPr marL="137160" indent="-137160">
              <a:spcBef>
                <a:spcPts val="300"/>
              </a:spcBef>
              <a:buClr>
                <a:srgbClr val="669933"/>
              </a:buClr>
              <a:buFont typeface="Arial" panose="020B0604020202020204" pitchFamily="34" charset="0"/>
              <a:buChar char="•"/>
              <a:defRPr sz="1600"/>
            </a:lvl1pPr>
            <a:lvl2pPr marL="685800" indent="-137160">
              <a:buClr>
                <a:schemeClr val="tx2"/>
              </a:buClr>
              <a:buFont typeface="Arial" panose="020B0604020202020204" pitchFamily="34" charset="0"/>
              <a:buChar char="›"/>
              <a:defRPr lang="en-US" sz="1600" kern="1200" dirty="0" smtClean="0">
                <a:solidFill>
                  <a:schemeClr val="tx1"/>
                </a:solidFill>
                <a:latin typeface="Arial" pitchFamily="34" charset="0"/>
                <a:ea typeface="+mn-ea"/>
                <a:cs typeface="Arial" pitchFamily="34" charset="0"/>
              </a:defRPr>
            </a:lvl2pPr>
            <a:lvl3pPr marL="685800">
              <a:buClr>
                <a:schemeClr val="tx2"/>
              </a:buClr>
              <a:defRPr sz="1600"/>
            </a:lvl3pPr>
            <a:lvl4pPr marL="685800">
              <a:buClr>
                <a:schemeClr val="tx2"/>
              </a:buClr>
              <a:defRPr sz="1600"/>
            </a:lvl4pPr>
            <a:lvl5pPr marL="685800">
              <a:buClr>
                <a:schemeClr val="tx2"/>
              </a:buClr>
              <a:defRPr sz="1600"/>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4800600" y="1371600"/>
            <a:ext cx="4114800" cy="3136392"/>
          </a:xfrm>
        </p:spPr>
        <p:txBody>
          <a:bodyPr/>
          <a:lstStyle>
            <a:lvl1pPr marL="137160" indent="-137160">
              <a:spcBef>
                <a:spcPts val="300"/>
              </a:spcBef>
              <a:buClr>
                <a:srgbClr val="669933"/>
              </a:buClr>
              <a:buFont typeface="Arial" panose="020B0604020202020204" pitchFamily="34" charset="0"/>
              <a:buChar char="•"/>
              <a:defRPr lang="en-US" sz="1600" b="0" kern="1200" dirty="0" smtClean="0">
                <a:solidFill>
                  <a:schemeClr val="tx1"/>
                </a:solidFill>
                <a:latin typeface="+mj-lt"/>
                <a:ea typeface="+mn-ea"/>
                <a:cs typeface="Arial" pitchFamily="34" charset="0"/>
              </a:defRPr>
            </a:lvl1pPr>
            <a:lvl2pPr marL="685800" indent="-137160">
              <a:buClr>
                <a:schemeClr val="tx2"/>
              </a:buClr>
              <a:buFont typeface="Arial" panose="020B0604020202020204" pitchFamily="34" charset="0"/>
              <a:buChar char="›"/>
              <a:defRPr sz="1600"/>
            </a:lvl2pPr>
            <a:lvl3pPr marL="685800" indent="-137160">
              <a:buClr>
                <a:schemeClr val="tx2"/>
              </a:buClr>
              <a:buFont typeface="Arial" panose="020B0604020202020204" pitchFamily="34" charset="0"/>
              <a:buChar char="›"/>
              <a:defRPr sz="1600"/>
            </a:lvl3pPr>
            <a:lvl4pPr marL="685800" indent="-137160">
              <a:buClr>
                <a:schemeClr val="tx2"/>
              </a:buClr>
              <a:buFont typeface="Arial" panose="020B0604020202020204" pitchFamily="34" charset="0"/>
              <a:buChar char="›"/>
              <a:defRPr sz="1600"/>
            </a:lvl4pPr>
            <a:lvl5pPr marL="685800" indent="-137160">
              <a:buClr>
                <a:schemeClr val="tx2"/>
              </a:buClr>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365760" y="914399"/>
            <a:ext cx="411480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headline text</a:t>
            </a:r>
          </a:p>
        </p:txBody>
      </p:sp>
      <p:sp>
        <p:nvSpPr>
          <p:cNvPr id="5" name="Subtitle 2"/>
          <p:cNvSpPr>
            <a:spLocks noGrp="1"/>
          </p:cNvSpPr>
          <p:nvPr>
            <p:ph type="body" sz="quarter" idx="3" hasCustomPrompt="1"/>
          </p:nvPr>
        </p:nvSpPr>
        <p:spPr>
          <a:xfrm>
            <a:off x="4800600" y="914399"/>
            <a:ext cx="4114800" cy="276999"/>
          </a:xfrm>
        </p:spPr>
        <p:txBody>
          <a:bodyPr anchor="t" anchorCtr="0">
            <a:spAutoFit/>
          </a:bodyPr>
          <a:lstStyle>
            <a:lvl1pPr marL="0" indent="0" algn="l">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headline text</a:t>
            </a:r>
          </a:p>
        </p:txBody>
      </p:sp>
      <p:sp>
        <p:nvSpPr>
          <p:cNvPr id="15"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5760"/>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36576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329184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3"/>
          <p:cNvSpPr>
            <a:spLocks noGrp="1"/>
          </p:cNvSpPr>
          <p:nvPr>
            <p:ph sz="quarter" idx="14" hasCustomPrompt="1"/>
          </p:nvPr>
        </p:nvSpPr>
        <p:spPr>
          <a:xfrm>
            <a:off x="6217920" y="1280160"/>
            <a:ext cx="2697480" cy="3227832"/>
          </a:xfrm>
        </p:spPr>
        <p:txBody>
          <a:bodyPr/>
          <a:lstStyle>
            <a:lvl1pPr marL="137160" indent="-137160">
              <a:spcBef>
                <a:spcPts val="300"/>
              </a:spcBef>
              <a:buClr>
                <a:srgbClr val="669933"/>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1pPr>
            <a:lvl2pPr marL="457200" indent="-137160">
              <a:spcBef>
                <a:spcPts val="300"/>
              </a:spcBef>
              <a:buClr>
                <a:schemeClr val="tx2"/>
              </a:buClr>
              <a:buFont typeface="Arial" panose="020B0604020202020204" pitchFamily="34" charset="0"/>
              <a:buChar char="›"/>
              <a:defRPr sz="1600" b="0">
                <a:solidFill>
                  <a:schemeClr val="tx1"/>
                </a:solidFill>
                <a:latin typeface="Arial" panose="020B0604020202020204" pitchFamily="34" charset="0"/>
                <a:cs typeface="Arial" panose="020B0604020202020204" pitchFamily="34" charset="0"/>
              </a:defRPr>
            </a:lvl2pPr>
            <a:lvl3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457200" indent="-137160">
              <a:spcBef>
                <a:spcPts val="3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365760" y="914400"/>
            <a:ext cx="2697480" cy="276999"/>
          </a:xfrm>
        </p:spPr>
        <p:txBody>
          <a:bodyPr wrap="square"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Subtitle 2"/>
          <p:cNvSpPr>
            <a:spLocks noGrp="1"/>
          </p:cNvSpPr>
          <p:nvPr>
            <p:ph type="body" sz="quarter" idx="3" hasCustomPrompt="1"/>
          </p:nvPr>
        </p:nvSpPr>
        <p:spPr>
          <a:xfrm>
            <a:off x="3291840" y="914400"/>
            <a:ext cx="269748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3" name="Subtitle 3"/>
          <p:cNvSpPr>
            <a:spLocks noGrp="1"/>
          </p:cNvSpPr>
          <p:nvPr>
            <p:ph type="body" sz="quarter" idx="13" hasCustomPrompt="1"/>
          </p:nvPr>
        </p:nvSpPr>
        <p:spPr>
          <a:xfrm>
            <a:off x="6217920" y="914400"/>
            <a:ext cx="2697480" cy="276999"/>
          </a:xfrm>
        </p:spPr>
        <p:txBody>
          <a:bodyPr anchor="t" anchorCtr="0">
            <a:spAutoFit/>
          </a:bodyPr>
          <a:lstStyle>
            <a:lvl1pPr marL="0" indent="0">
              <a:spcBef>
                <a:spcPts val="0"/>
              </a:spcBef>
              <a:spcAft>
                <a:spcPts val="0"/>
              </a:spcAft>
              <a:buNone/>
              <a:defRPr sz="1800" b="1">
                <a:solidFill>
                  <a:schemeClr val="accent4"/>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9" name="Source line"/>
          <p:cNvSpPr>
            <a:spLocks noGrp="1"/>
          </p:cNvSpPr>
          <p:nvPr>
            <p:ph type="body" sz="half" idx="15"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2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4FE7E6E8-E7B6-4834-AD7B-A9663A6C1FA4}"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39558994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3665" cy="1586264"/>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6" name="Freeform 6"/>
          <p:cNvSpPr>
            <a:spLocks noChangeAspect="1"/>
          </p:cNvSpPr>
          <p:nvPr userDrawn="1"/>
        </p:nvSpPr>
        <p:spPr bwMode="auto">
          <a:xfrm>
            <a:off x="137161" y="0"/>
            <a:ext cx="4090812" cy="2492599"/>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2" name="Rectangle 21"/>
          <p:cNvSpPr>
            <a:spLocks noChangeArrowheads="1"/>
          </p:cNvSpPr>
          <p:nvPr userDrawn="1"/>
        </p:nvSpPr>
        <p:spPr bwMode="auto">
          <a:xfrm>
            <a:off x="137160" y="1234123"/>
            <a:ext cx="9006840" cy="368395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1584887" y="320040"/>
            <a:ext cx="4572000" cy="304699"/>
          </a:xfrm>
        </p:spPr>
        <p:txBody>
          <a:bodyPr/>
          <a:lstStyle>
            <a:lvl1pPr>
              <a:defRPr sz="2200" baseline="0">
                <a:solidFill>
                  <a:schemeClr val="bg1"/>
                </a:solidFill>
              </a:defRPr>
            </a:lvl1pPr>
          </a:lstStyle>
          <a:p>
            <a:r>
              <a:rPr lang="en-US" dirty="0"/>
              <a:t>Click to add name</a:t>
            </a:r>
          </a:p>
        </p:txBody>
      </p:sp>
      <p:sp>
        <p:nvSpPr>
          <p:cNvPr id="13" name="Text"/>
          <p:cNvSpPr>
            <a:spLocks noGrp="1"/>
          </p:cNvSpPr>
          <p:nvPr>
            <p:ph idx="11" hasCustomPrompt="1"/>
          </p:nvPr>
        </p:nvSpPr>
        <p:spPr>
          <a:xfrm>
            <a:off x="4800600" y="1508760"/>
            <a:ext cx="4114800" cy="3200400"/>
          </a:xfrm>
        </p:spPr>
        <p:txBody>
          <a:bodyPr/>
          <a:lstStyle>
            <a:lvl1pPr marL="0" indent="0">
              <a:spcBef>
                <a:spcPts val="300"/>
              </a:spcBef>
              <a:buClr>
                <a:srgbClr val="669933"/>
              </a:buClr>
              <a:buFontTx/>
              <a:buNone/>
              <a:defRPr sz="1200" b="1" i="0">
                <a:solidFill>
                  <a:schemeClr val="accent4"/>
                </a:solidFill>
                <a:latin typeface="Arial" pitchFamily="34" charset="0"/>
                <a:cs typeface="Arial" pitchFamily="34" charset="0"/>
              </a:defRPr>
            </a:lvl1pPr>
            <a:lvl2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2pPr>
            <a:lvl3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3pPr>
            <a:lvl4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4pPr>
            <a:lvl5pPr marL="91440" indent="-91440">
              <a:spcBef>
                <a:spcPts val="0"/>
              </a:spcBef>
              <a:spcAft>
                <a:spcPts val="500"/>
              </a:spcAft>
              <a:buClr>
                <a:srgbClr val="669933"/>
              </a:buClr>
              <a:buFont typeface="Arial" panose="020B0604020202020204" pitchFamily="34" charset="0"/>
              <a:buChar char="•"/>
              <a:defRPr sz="12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cNvSpPr>
            <a:spLocks noGrp="1"/>
          </p:cNvSpPr>
          <p:nvPr>
            <p:ph idx="1" hasCustomPrompt="1"/>
          </p:nvPr>
        </p:nvSpPr>
        <p:spPr>
          <a:xfrm>
            <a:off x="365760" y="1508760"/>
            <a:ext cx="4114800" cy="3200400"/>
          </a:xfrm>
        </p:spPr>
        <p:txBody>
          <a:bodyPr/>
          <a:lstStyle>
            <a:lvl1pPr marL="0" indent="0">
              <a:spcBef>
                <a:spcPts val="300"/>
              </a:spcBef>
              <a:buClr>
                <a:srgbClr val="669933"/>
              </a:buClr>
              <a:buFontTx/>
              <a:buNone/>
              <a:defRPr sz="1200" b="1" i="0">
                <a:solidFill>
                  <a:schemeClr val="accent4"/>
                </a:solidFill>
                <a:latin typeface="Arial" pitchFamily="34" charset="0"/>
                <a:cs typeface="Arial" pitchFamily="34" charset="0"/>
              </a:defRPr>
            </a:lvl1pPr>
            <a:lvl2pPr marL="0" indent="0">
              <a:spcBef>
                <a:spcPts val="0"/>
              </a:spcBef>
              <a:spcAft>
                <a:spcPts val="500"/>
              </a:spcAft>
              <a:buClr>
                <a:srgbClr val="669933"/>
              </a:buClr>
              <a:buFontTx/>
              <a:buNone/>
              <a:defRPr sz="1200" b="0" i="0">
                <a:solidFill>
                  <a:schemeClr val="tx1"/>
                </a:solidFill>
                <a:latin typeface="Arial" pitchFamily="34" charset="0"/>
                <a:cs typeface="Arial" pitchFamily="34" charset="0"/>
              </a:defRPr>
            </a:lvl2pPr>
            <a:lvl3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3pPr>
            <a:lvl4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4pPr>
            <a:lvl5pPr marL="0" indent="0">
              <a:spcBef>
                <a:spcPts val="0"/>
              </a:spcBef>
              <a:spcAft>
                <a:spcPts val="500"/>
              </a:spcAft>
              <a:buClr>
                <a:schemeClr val="tx2"/>
              </a:buClr>
              <a:buFontTx/>
              <a:buNone/>
              <a:defRPr sz="12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2" hasCustomPrompt="1"/>
          </p:nvPr>
        </p:nvSpPr>
        <p:spPr>
          <a:xfrm>
            <a:off x="1584887" y="640080"/>
            <a:ext cx="4572000" cy="310551"/>
          </a:xfrm>
        </p:spPr>
        <p:txBody>
          <a:bodyPr/>
          <a:lstStyle>
            <a:lvl1pPr marL="0" indent="0">
              <a:spcBef>
                <a:spcPts val="0"/>
              </a:spcBef>
              <a:spcAft>
                <a:spcPts val="0"/>
              </a:spcAft>
              <a:buFontTx/>
              <a:buNone/>
              <a:defRPr sz="1400" b="0">
                <a:solidFill>
                  <a:schemeClr val="bg1"/>
                </a:solidFill>
              </a:defRPr>
            </a:lvl1pPr>
            <a:lvl2pPr marL="0" indent="0">
              <a:spcBef>
                <a:spcPts val="0"/>
              </a:spcBef>
              <a:spcAft>
                <a:spcPts val="0"/>
              </a:spcAft>
              <a:buFontTx/>
              <a:buNone/>
              <a:defRPr sz="1400" b="0">
                <a:solidFill>
                  <a:schemeClr val="accent2"/>
                </a:solidFill>
              </a:defRPr>
            </a:lvl2pPr>
            <a:lvl3pPr marL="0" indent="0">
              <a:spcBef>
                <a:spcPts val="0"/>
              </a:spcBef>
              <a:spcAft>
                <a:spcPts val="0"/>
              </a:spcAft>
              <a:buFontTx/>
              <a:buNone/>
              <a:defRPr sz="1400" b="0">
                <a:solidFill>
                  <a:schemeClr val="accent2"/>
                </a:solidFill>
              </a:defRPr>
            </a:lvl3pPr>
            <a:lvl4pPr marL="0" indent="0">
              <a:spcBef>
                <a:spcPts val="0"/>
              </a:spcBef>
              <a:spcAft>
                <a:spcPts val="0"/>
              </a:spcAft>
              <a:buFontTx/>
              <a:buNone/>
              <a:defRPr sz="1400" b="0">
                <a:solidFill>
                  <a:schemeClr val="accent2"/>
                </a:solidFill>
              </a:defRPr>
            </a:lvl4pPr>
            <a:lvl5pPr marL="0" indent="0">
              <a:spcBef>
                <a:spcPts val="0"/>
              </a:spcBef>
              <a:spcAft>
                <a:spcPts val="0"/>
              </a:spcAft>
              <a:buFontTx/>
              <a:buNone/>
              <a:defRPr sz="1400" b="0">
                <a:solidFill>
                  <a:schemeClr val="accent2"/>
                </a:solidFill>
              </a:defRPr>
            </a:lvl5pPr>
          </a:lstStyle>
          <a:p>
            <a:pPr lvl="0"/>
            <a:r>
              <a:rPr lang="en-US" dirty="0"/>
              <a:t>Click to add Forrester title</a:t>
            </a:r>
          </a:p>
        </p:txBody>
      </p:sp>
      <p:sp>
        <p:nvSpPr>
          <p:cNvPr id="3" name="Picture Placeholder 2"/>
          <p:cNvSpPr>
            <a:spLocks noGrp="1"/>
          </p:cNvSpPr>
          <p:nvPr>
            <p:ph type="pic" sz="quarter" idx="10" hasCustomPrompt="1"/>
          </p:nvPr>
        </p:nvSpPr>
        <p:spPr>
          <a:xfrm>
            <a:off x="365760" y="137160"/>
            <a:ext cx="990527" cy="950631"/>
          </a:xfrm>
        </p:spPr>
        <p:txBody>
          <a:bodyPr anchor="ctr"/>
          <a:lstStyle>
            <a:lvl1pPr marL="0" indent="0" algn="ctr">
              <a:spcBef>
                <a:spcPts val="0"/>
              </a:spcBef>
              <a:spcAft>
                <a:spcPts val="0"/>
              </a:spcAft>
              <a:buFontTx/>
              <a:buNone/>
              <a:defRPr sz="1400">
                <a:solidFill>
                  <a:schemeClr val="bg1"/>
                </a:solidFill>
              </a:defRPr>
            </a:lvl1pPr>
          </a:lstStyle>
          <a:p>
            <a:r>
              <a:rPr lang="en-US" dirty="0"/>
              <a:t>Click to add photo</a:t>
            </a:r>
          </a:p>
        </p:txBody>
      </p:sp>
      <p:sp>
        <p:nvSpPr>
          <p:cNvPr id="2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1"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liverable pag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320040"/>
            <a:ext cx="8549640" cy="609398"/>
          </a:xfrm>
        </p:spPr>
        <p:txBody>
          <a:bodyPr/>
          <a:lstStyle>
            <a:lvl1pPr>
              <a:defRPr sz="2200" baseline="0"/>
            </a:lvl1pPr>
          </a:lstStyle>
          <a:p>
            <a:r>
              <a:rPr lang="en-US" dirty="0"/>
              <a:t>This slide layout is only for deliverables (one person viewing on their computer), not for presentations to an audience</a:t>
            </a:r>
          </a:p>
        </p:txBody>
      </p:sp>
      <p:sp>
        <p:nvSpPr>
          <p:cNvPr id="6" name="Text Placeholder 5"/>
          <p:cNvSpPr>
            <a:spLocks noGrp="1"/>
          </p:cNvSpPr>
          <p:nvPr>
            <p:ph type="body" sz="quarter" idx="11" hasCustomPrompt="1"/>
          </p:nvPr>
        </p:nvSpPr>
        <p:spPr>
          <a:xfrm>
            <a:off x="365760" y="1097281"/>
            <a:ext cx="4114800" cy="3410712"/>
          </a:xfrm>
        </p:spPr>
        <p:txBody>
          <a:bodyPr/>
          <a:lstStyle>
            <a:lvl1pPr marL="0" indent="0">
              <a:spcBef>
                <a:spcPts val="500"/>
              </a:spcBef>
              <a:spcAft>
                <a:spcPts val="500"/>
              </a:spcAft>
              <a:buNone/>
              <a:defRPr sz="1200" b="1">
                <a:solidFill>
                  <a:schemeClr val="accent4"/>
                </a:solidFill>
              </a:defRPr>
            </a:lvl1pPr>
            <a:lvl2pPr marL="0" indent="0">
              <a:spcBef>
                <a:spcPts val="0"/>
              </a:spcBef>
              <a:spcAft>
                <a:spcPts val="500"/>
              </a:spcAft>
              <a:buNone/>
              <a:defRPr sz="1200"/>
            </a:lvl2pPr>
            <a:lvl3pPr marL="182880" indent="-91440">
              <a:spcBef>
                <a:spcPts val="0"/>
              </a:spcBef>
              <a:spcAft>
                <a:spcPts val="500"/>
              </a:spcAft>
              <a:buClr>
                <a:srgbClr val="669933"/>
              </a:buClr>
              <a:buFont typeface="Arial" panose="020B0604020202020204" pitchFamily="34" charset="0"/>
              <a:buChar char="•"/>
              <a:defRPr sz="1200"/>
            </a:lvl3pPr>
            <a:lvl4pPr marL="365760" indent="-91440">
              <a:spcBef>
                <a:spcPts val="0"/>
              </a:spcBef>
              <a:spcAft>
                <a:spcPts val="500"/>
              </a:spcAft>
              <a:defRPr sz="1200" baseline="0"/>
            </a:lvl4pPr>
            <a:lvl5pPr marL="365760" indent="-91440">
              <a:spcBef>
                <a:spcPts val="0"/>
              </a:spcBef>
              <a:spcAft>
                <a:spcPts val="500"/>
              </a:spcAft>
              <a:defRPr sz="12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5" name="Text Placeholder 5"/>
          <p:cNvSpPr>
            <a:spLocks noGrp="1"/>
          </p:cNvSpPr>
          <p:nvPr>
            <p:ph type="body" sz="quarter" idx="13" hasCustomPrompt="1"/>
          </p:nvPr>
        </p:nvSpPr>
        <p:spPr>
          <a:xfrm>
            <a:off x="4800600" y="1097281"/>
            <a:ext cx="4114800" cy="3410712"/>
          </a:xfrm>
        </p:spPr>
        <p:txBody>
          <a:bodyPr/>
          <a:lstStyle>
            <a:lvl1pPr marL="0" indent="0">
              <a:spcBef>
                <a:spcPts val="500"/>
              </a:spcBef>
              <a:spcAft>
                <a:spcPts val="500"/>
              </a:spcAft>
              <a:buNone/>
              <a:defRPr sz="1200" b="1">
                <a:solidFill>
                  <a:schemeClr val="accent4"/>
                </a:solidFill>
              </a:defRPr>
            </a:lvl1pPr>
            <a:lvl2pPr marL="0" indent="0">
              <a:spcBef>
                <a:spcPts val="0"/>
              </a:spcBef>
              <a:spcAft>
                <a:spcPts val="500"/>
              </a:spcAft>
              <a:buNone/>
              <a:defRPr sz="1200"/>
            </a:lvl2pPr>
            <a:lvl3pPr marL="182880" indent="-91440">
              <a:spcBef>
                <a:spcPts val="0"/>
              </a:spcBef>
              <a:spcAft>
                <a:spcPts val="500"/>
              </a:spcAft>
              <a:buClr>
                <a:srgbClr val="669933"/>
              </a:buClr>
              <a:buFont typeface="Arial" panose="020B0604020202020204" pitchFamily="34" charset="0"/>
              <a:buChar char="•"/>
              <a:defRPr sz="1200"/>
            </a:lvl3pPr>
            <a:lvl4pPr marL="365760" indent="-91440">
              <a:spcBef>
                <a:spcPts val="0"/>
              </a:spcBef>
              <a:spcAft>
                <a:spcPts val="500"/>
              </a:spcAft>
              <a:defRPr sz="1200" baseline="0"/>
            </a:lvl4pPr>
            <a:lvl5pPr marL="365760" indent="-91440">
              <a:spcBef>
                <a:spcPts val="0"/>
              </a:spcBef>
              <a:spcAft>
                <a:spcPts val="500"/>
              </a:spcAft>
              <a:defRPr sz="12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6" name="Source line"/>
          <p:cNvSpPr>
            <a:spLocks noGrp="1"/>
          </p:cNvSpPr>
          <p:nvPr>
            <p:ph type="body" sz="half" idx="10"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 w/ photo, logo">
    <p:spTree>
      <p:nvGrpSpPr>
        <p:cNvPr id="1" name=""/>
        <p:cNvGrpSpPr/>
        <p:nvPr/>
      </p:nvGrpSpPr>
      <p:grpSpPr>
        <a:xfrm>
          <a:off x="0" y="0"/>
          <a:ext cx="0" cy="0"/>
          <a:chOff x="0" y="0"/>
          <a:chExt cx="0" cy="0"/>
        </a:xfrm>
      </p:grpSpPr>
      <p:sp>
        <p:nvSpPr>
          <p:cNvPr id="26" name="Rectangle 25"/>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9" name="Freeform 6"/>
          <p:cNvSpPr>
            <a:spLocks noChangeAspect="1"/>
          </p:cNvSpPr>
          <p:nvPr userDrawn="1"/>
        </p:nvSpPr>
        <p:spPr bwMode="auto">
          <a:xfrm>
            <a:off x="137160" y="0"/>
            <a:ext cx="4090812" cy="2492599"/>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baseline="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560320" y="3895344"/>
            <a:ext cx="2560320" cy="387798"/>
          </a:xfrm>
        </p:spPr>
        <p:txBody>
          <a:bodyPr wrap="square" anchor="t" anchorCtr="0">
            <a:spAutoFit/>
          </a:bodyPr>
          <a:lstStyle>
            <a:lvl1pPr marL="0" indent="0" algn="l">
              <a:lnSpc>
                <a:spcPct val="90000"/>
              </a:lnSpc>
              <a:spcBef>
                <a:spcPts val="0"/>
              </a:spcBef>
              <a:spcAft>
                <a:spcPts val="0"/>
              </a:spcAft>
              <a:buNone/>
              <a:defRPr sz="1400" b="1" baseline="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1188720" tIns="274320" rIns="82296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594360" y="1920240"/>
            <a:ext cx="731520" cy="731520"/>
          </a:xfrm>
        </p:spPr>
        <p:txBody>
          <a:bodyPr anchor="ctr" anchorCtr="0"/>
          <a:lstStyle>
            <a:lvl1pPr marL="0" indent="0" algn="ctr">
              <a:buNone/>
              <a:defRPr sz="1200"/>
            </a:lvl1pPr>
          </a:lstStyle>
          <a:p>
            <a:r>
              <a:rPr lang="en-US" dirty="0"/>
              <a:t>Click to add logo</a:t>
            </a:r>
          </a:p>
        </p:txBody>
      </p:sp>
      <p:sp>
        <p:nvSpPr>
          <p:cNvPr id="17" name="Picture Placeholder 6"/>
          <p:cNvSpPr>
            <a:spLocks noGrp="1"/>
          </p:cNvSpPr>
          <p:nvPr>
            <p:ph type="pic" sz="quarter" idx="10" hasCustomPrompt="1"/>
          </p:nvPr>
        </p:nvSpPr>
        <p:spPr>
          <a:xfrm>
            <a:off x="1645920" y="3895344"/>
            <a:ext cx="731520" cy="731520"/>
          </a:xfrm>
        </p:spPr>
        <p:txBody>
          <a:bodyPr anchor="ctr"/>
          <a:lstStyle>
            <a:lvl1pPr marL="0" indent="0" algn="ctr">
              <a:spcBef>
                <a:spcPts val="0"/>
              </a:spcBef>
              <a:spcAft>
                <a:spcPts val="0"/>
              </a:spcAft>
              <a:buFontTx/>
              <a:buNone/>
              <a:defRPr sz="1200">
                <a:solidFill>
                  <a:schemeClr val="bg1"/>
                </a:solidFill>
              </a:defRPr>
            </a:lvl1pPr>
          </a:lstStyle>
          <a:p>
            <a:r>
              <a:rPr lang="en-US" dirty="0"/>
              <a:t>Click to add photo</a:t>
            </a:r>
          </a:p>
        </p:txBody>
      </p:sp>
      <p:sp>
        <p:nvSpPr>
          <p:cNvPr id="27"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8"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w/ photo">
    <p:spTree>
      <p:nvGrpSpPr>
        <p:cNvPr id="1" name=""/>
        <p:cNvGrpSpPr/>
        <p:nvPr/>
      </p:nvGrpSpPr>
      <p:grpSpPr>
        <a:xfrm>
          <a:off x="0" y="0"/>
          <a:ext cx="0" cy="0"/>
          <a:chOff x="0" y="0"/>
          <a:chExt cx="0" cy="0"/>
        </a:xfrm>
      </p:grpSpPr>
      <p:sp>
        <p:nvSpPr>
          <p:cNvPr id="22" name="Rectangle 21"/>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3"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194560" y="389534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822960" tIns="274320" rIns="118872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17" name="Picture Placeholder 6"/>
          <p:cNvSpPr>
            <a:spLocks noGrp="1"/>
          </p:cNvSpPr>
          <p:nvPr>
            <p:ph type="pic" sz="quarter" idx="10" hasCustomPrompt="1"/>
          </p:nvPr>
        </p:nvSpPr>
        <p:spPr>
          <a:xfrm>
            <a:off x="1280160" y="3895344"/>
            <a:ext cx="731520" cy="731520"/>
          </a:xfrm>
        </p:spPr>
        <p:txBody>
          <a:bodyPr anchor="ctr"/>
          <a:lstStyle>
            <a:lvl1pPr marL="0" indent="0" algn="ctr">
              <a:spcBef>
                <a:spcPts val="0"/>
              </a:spcBef>
              <a:spcAft>
                <a:spcPts val="0"/>
              </a:spcAft>
              <a:buFontTx/>
              <a:buNone/>
              <a:defRPr sz="1200">
                <a:solidFill>
                  <a:schemeClr val="bg1"/>
                </a:solidFill>
              </a:defRPr>
            </a:lvl1pPr>
          </a:lstStyle>
          <a:p>
            <a:r>
              <a:rPr lang="en-US" dirty="0"/>
              <a:t>Click to add photo</a:t>
            </a:r>
          </a:p>
        </p:txBody>
      </p:sp>
      <p:sp>
        <p:nvSpPr>
          <p:cNvPr id="2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1"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w/ logo">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2"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1645920" y="394106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1188720" tIns="274320" rIns="82296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594360" y="1920240"/>
            <a:ext cx="731520" cy="731520"/>
          </a:xfrm>
        </p:spPr>
        <p:txBody>
          <a:bodyPr anchor="ctr" anchorCtr="0"/>
          <a:lstStyle>
            <a:lvl1pPr marL="0" indent="0" algn="ctr">
              <a:buNone/>
              <a:defRPr sz="1200"/>
            </a:lvl1pPr>
          </a:lstStyle>
          <a:p>
            <a:r>
              <a:rPr lang="en-US" dirty="0"/>
              <a:t>Click to add logo</a:t>
            </a:r>
          </a:p>
        </p:txBody>
      </p:sp>
      <p:sp>
        <p:nvSpPr>
          <p:cNvPr id="19"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4" name="Rectangle 23"/>
          <p:cNvSpPr>
            <a:spLocks noChangeArrowheads="1"/>
          </p:cNvSpPr>
          <p:nvPr userDrawn="1"/>
        </p:nvSpPr>
        <p:spPr bwMode="auto">
          <a:xfrm>
            <a:off x="137160" y="0"/>
            <a:ext cx="9006840" cy="4918075"/>
          </a:xfrm>
          <a:prstGeom prst="rect">
            <a:avLst/>
          </a:prstGeom>
          <a:solidFill>
            <a:srgbClr val="1E1E1E"/>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5" name="Freeform 6"/>
          <p:cNvSpPr>
            <a:spLocks noChangeAspect="1"/>
          </p:cNvSpPr>
          <p:nvPr userDrawn="1"/>
        </p:nvSpPr>
        <p:spPr bwMode="auto">
          <a:xfrm>
            <a:off x="137160" y="0"/>
            <a:ext cx="4090814" cy="2492600"/>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11" name="Title"/>
          <p:cNvSpPr>
            <a:spLocks noGrp="1"/>
          </p:cNvSpPr>
          <p:nvPr>
            <p:ph type="title" hasCustomPrompt="1"/>
          </p:nvPr>
        </p:nvSpPr>
        <p:spPr>
          <a:xfrm>
            <a:off x="365760" y="320040"/>
            <a:ext cx="8549640" cy="304699"/>
          </a:xfrm>
        </p:spPr>
        <p:txBody>
          <a:bodyPr/>
          <a:lstStyle>
            <a:lvl1pPr>
              <a:defRPr sz="220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1280160" y="3941064"/>
            <a:ext cx="2560320" cy="387798"/>
          </a:xfrm>
        </p:spPr>
        <p:txBody>
          <a:bodyPr wrap="square" anchor="t" anchorCtr="0">
            <a:spAutoFit/>
          </a:bodyPr>
          <a:lstStyle>
            <a:lvl1pPr marL="0" indent="0" algn="l">
              <a:lnSpc>
                <a:spcPct val="90000"/>
              </a:lnSpc>
              <a:spcBef>
                <a:spcPts val="0"/>
              </a:spcBef>
              <a:spcAft>
                <a:spcPts val="0"/>
              </a:spcAft>
              <a:buNone/>
              <a:defRPr sz="1400" b="1">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365760" y="822960"/>
            <a:ext cx="8549640" cy="2926080"/>
          </a:xfrm>
          <a:prstGeom prst="rect">
            <a:avLst/>
          </a:prstGeom>
          <a:solidFill>
            <a:schemeClr val="bg1"/>
          </a:solidFill>
        </p:spPr>
        <p:txBody>
          <a:bodyPr wrap="square" lIns="822960" tIns="274320" rIns="1188720" bIns="274320" anchor="ctr" anchorCtr="0">
            <a:noAutofit/>
          </a:bodyPr>
          <a:lstStyle>
            <a:lvl1pPr marL="91440" indent="-91440">
              <a:lnSpc>
                <a:spcPct val="120000"/>
              </a:lnSpc>
              <a:spcBef>
                <a:spcPts val="0"/>
              </a:spcBef>
              <a:spcAft>
                <a:spcPts val="0"/>
              </a:spcAft>
              <a:buFontTx/>
              <a:buNone/>
              <a:defRPr sz="1600" b="0" i="0">
                <a:solidFill>
                  <a:schemeClr val="tx1"/>
                </a:solidFill>
                <a:latin typeface="Georgia" panose="02040502050405020303" pitchFamily="18" charset="0"/>
                <a:cs typeface="Arial" pitchFamily="34" charset="0"/>
              </a:defRPr>
            </a:lvl1pPr>
            <a:lvl2pPr marL="91440" indent="-91440">
              <a:lnSpc>
                <a:spcPct val="120000"/>
              </a:lnSpc>
              <a:spcBef>
                <a:spcPts val="0"/>
              </a:spcBef>
              <a:spcAft>
                <a:spcPts val="0"/>
              </a:spcAft>
              <a:buClr>
                <a:schemeClr val="accent1"/>
              </a:buClr>
              <a:buFontTx/>
              <a:buNone/>
              <a:defRPr sz="1600" b="0" i="0">
                <a:solidFill>
                  <a:schemeClr val="tx1"/>
                </a:solidFill>
                <a:latin typeface="Georgia" panose="02040502050405020303" pitchFamily="18" charset="0"/>
                <a:cs typeface="Arial" pitchFamily="34" charset="0"/>
              </a:defRPr>
            </a:lvl2pPr>
            <a:lvl3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3pPr>
            <a:lvl4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4pPr>
            <a:lvl5pPr marL="91440" indent="-91440">
              <a:lnSpc>
                <a:spcPct val="120000"/>
              </a:lnSpc>
              <a:spcBef>
                <a:spcPts val="0"/>
              </a:spcBef>
              <a:spcAft>
                <a:spcPts val="0"/>
              </a:spcAft>
              <a:buClr>
                <a:schemeClr val="tx2"/>
              </a:buClr>
              <a:buFontTx/>
              <a:buNone/>
              <a:defRPr sz="1600"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22"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2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eople 7-8">
    <p:spTree>
      <p:nvGrpSpPr>
        <p:cNvPr id="1" name=""/>
        <p:cNvGrpSpPr/>
        <p:nvPr/>
      </p:nvGrpSpPr>
      <p:grpSpPr>
        <a:xfrm>
          <a:off x="0" y="0"/>
          <a:ext cx="0" cy="0"/>
          <a:chOff x="0" y="0"/>
          <a:chExt cx="0" cy="0"/>
        </a:xfrm>
      </p:grpSpPr>
      <p:sp>
        <p:nvSpPr>
          <p:cNvPr id="27" name="Rectangle 26"/>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hasCustomPrompt="1"/>
          </p:nvPr>
        </p:nvSpPr>
        <p:spPr>
          <a:xfrm>
            <a:off x="365760" y="274320"/>
            <a:ext cx="8549640" cy="364998"/>
          </a:xfrm>
        </p:spPr>
        <p:txBody>
          <a:bodyPr/>
          <a:lstStyle>
            <a:lvl1pPr>
              <a:defRPr/>
            </a:lvl1pPr>
          </a:lstStyle>
          <a:p>
            <a:r>
              <a:rPr lang="en-US" dirty="0"/>
              <a:t>Click to add one-line title</a:t>
            </a:r>
          </a:p>
        </p:txBody>
      </p:sp>
      <p:sp>
        <p:nvSpPr>
          <p:cNvPr id="22" name="Text Placeholder 21"/>
          <p:cNvSpPr>
            <a:spLocks noGrp="1"/>
          </p:cNvSpPr>
          <p:nvPr>
            <p:ph type="body" sz="quarter" idx="11" hasCustomPrompt="1"/>
          </p:nvPr>
        </p:nvSpPr>
        <p:spPr>
          <a:xfrm>
            <a:off x="365759"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4" name="Text Placeholder 21"/>
          <p:cNvSpPr>
            <a:spLocks noGrp="1"/>
          </p:cNvSpPr>
          <p:nvPr>
            <p:ph type="body" sz="quarter" idx="13" hasCustomPrompt="1"/>
          </p:nvPr>
        </p:nvSpPr>
        <p:spPr>
          <a:xfrm>
            <a:off x="2618231"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6" name="Text Placeholder 21"/>
          <p:cNvSpPr>
            <a:spLocks noGrp="1"/>
          </p:cNvSpPr>
          <p:nvPr>
            <p:ph type="body" sz="quarter" idx="15" hasCustomPrompt="1"/>
          </p:nvPr>
        </p:nvSpPr>
        <p:spPr>
          <a:xfrm>
            <a:off x="4870703"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0" name="Text Placeholder 21"/>
          <p:cNvSpPr>
            <a:spLocks noGrp="1"/>
          </p:cNvSpPr>
          <p:nvPr>
            <p:ph type="body" sz="quarter" idx="17" hasCustomPrompt="1"/>
          </p:nvPr>
        </p:nvSpPr>
        <p:spPr>
          <a:xfrm>
            <a:off x="7123176" y="18798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2" name="Text Placeholder 21"/>
          <p:cNvSpPr>
            <a:spLocks noGrp="1"/>
          </p:cNvSpPr>
          <p:nvPr>
            <p:ph type="body" sz="quarter" idx="19" hasCustomPrompt="1"/>
          </p:nvPr>
        </p:nvSpPr>
        <p:spPr>
          <a:xfrm>
            <a:off x="365759"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4" name="Text Placeholder 21"/>
          <p:cNvSpPr>
            <a:spLocks noGrp="1"/>
          </p:cNvSpPr>
          <p:nvPr>
            <p:ph type="body" sz="quarter" idx="21" hasCustomPrompt="1"/>
          </p:nvPr>
        </p:nvSpPr>
        <p:spPr>
          <a:xfrm>
            <a:off x="2618231"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6" name="Text Placeholder 21"/>
          <p:cNvSpPr>
            <a:spLocks noGrp="1"/>
          </p:cNvSpPr>
          <p:nvPr>
            <p:ph type="body" sz="quarter" idx="23" hasCustomPrompt="1"/>
          </p:nvPr>
        </p:nvSpPr>
        <p:spPr>
          <a:xfrm>
            <a:off x="4870703"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38" name="Text Placeholder 21"/>
          <p:cNvSpPr>
            <a:spLocks noGrp="1"/>
          </p:cNvSpPr>
          <p:nvPr>
            <p:ph type="body" sz="quarter" idx="25" hasCustomPrompt="1"/>
          </p:nvPr>
        </p:nvSpPr>
        <p:spPr>
          <a:xfrm>
            <a:off x="7123176" y="3708699"/>
            <a:ext cx="1792224" cy="304699"/>
          </a:xfrm>
        </p:spPr>
        <p:txBody>
          <a:bodyPr>
            <a:spAutoFit/>
          </a:bodyPr>
          <a:lstStyle>
            <a:lvl1pPr marL="0" indent="0">
              <a:lnSpc>
                <a:spcPct val="90000"/>
              </a:lnSpc>
              <a:spcBef>
                <a:spcPts val="0"/>
              </a:spcBef>
              <a:spcAft>
                <a:spcPts val="0"/>
              </a:spcAft>
              <a:buNone/>
              <a:defRPr sz="1100" b="1" baseline="0"/>
            </a:lvl1pPr>
            <a:lvl2pPr marL="640080" indent="0">
              <a:buNone/>
              <a:defRPr sz="1100"/>
            </a:lvl2pPr>
            <a:lvl3pPr marL="1188720" indent="0">
              <a:buNone/>
              <a:defRPr sz="1100"/>
            </a:lvl3pPr>
            <a:lvl4pPr marL="1188720" indent="0">
              <a:buNone/>
              <a:defRPr sz="1100"/>
            </a:lvl4pPr>
            <a:lvl5pPr marL="1188720" indent="0">
              <a:buNone/>
              <a:defRPr sz="1100"/>
            </a:lvl5pPr>
          </a:lstStyle>
          <a:p>
            <a:pPr lvl="0"/>
            <a:r>
              <a:rPr lang="en-US" dirty="0"/>
              <a:t>Name</a:t>
            </a:r>
          </a:p>
          <a:p>
            <a:pPr lvl="0"/>
            <a:r>
              <a:rPr lang="en-US" dirty="0"/>
              <a:t>Coverage areas (not bold)</a:t>
            </a:r>
          </a:p>
        </p:txBody>
      </p:sp>
      <p:sp>
        <p:nvSpPr>
          <p:cNvPr id="20" name="Picture Placeholder 19"/>
          <p:cNvSpPr>
            <a:spLocks noGrp="1"/>
          </p:cNvSpPr>
          <p:nvPr>
            <p:ph type="pic" sz="quarter" idx="10" hasCustomPrompt="1"/>
          </p:nvPr>
        </p:nvSpPr>
        <p:spPr>
          <a:xfrm>
            <a:off x="365760" y="914400"/>
            <a:ext cx="941832" cy="914400"/>
          </a:xfrm>
        </p:spPr>
        <p:txBody>
          <a:bodyPr anchor="ctr"/>
          <a:lstStyle>
            <a:lvl1pPr marL="0" indent="0" algn="ctr">
              <a:buNone/>
              <a:defRPr sz="1000" baseline="0"/>
            </a:lvl1pPr>
          </a:lstStyle>
          <a:p>
            <a:r>
              <a:rPr lang="en-US" dirty="0"/>
              <a:t>Click to add picture</a:t>
            </a:r>
          </a:p>
        </p:txBody>
      </p:sp>
      <p:sp>
        <p:nvSpPr>
          <p:cNvPr id="23" name="Picture Placeholder 19"/>
          <p:cNvSpPr>
            <a:spLocks noGrp="1"/>
          </p:cNvSpPr>
          <p:nvPr>
            <p:ph type="pic" sz="quarter" idx="12" hasCustomPrompt="1"/>
          </p:nvPr>
        </p:nvSpPr>
        <p:spPr>
          <a:xfrm>
            <a:off x="2618232" y="914400"/>
            <a:ext cx="941832" cy="914400"/>
          </a:xfrm>
        </p:spPr>
        <p:txBody>
          <a:bodyPr anchor="ctr"/>
          <a:lstStyle>
            <a:lvl1pPr marL="0" indent="0" algn="ctr">
              <a:buNone/>
              <a:defRPr sz="1000" baseline="0"/>
            </a:lvl1pPr>
          </a:lstStyle>
          <a:p>
            <a:r>
              <a:rPr lang="en-US" dirty="0"/>
              <a:t>Click to add picture</a:t>
            </a:r>
          </a:p>
        </p:txBody>
      </p:sp>
      <p:sp>
        <p:nvSpPr>
          <p:cNvPr id="25" name="Picture Placeholder 19"/>
          <p:cNvSpPr>
            <a:spLocks noGrp="1"/>
          </p:cNvSpPr>
          <p:nvPr>
            <p:ph type="pic" sz="quarter" idx="14" hasCustomPrompt="1"/>
          </p:nvPr>
        </p:nvSpPr>
        <p:spPr>
          <a:xfrm>
            <a:off x="4870704" y="914400"/>
            <a:ext cx="941832" cy="914400"/>
          </a:xfrm>
        </p:spPr>
        <p:txBody>
          <a:bodyPr anchor="ctr"/>
          <a:lstStyle>
            <a:lvl1pPr marL="0" indent="0" algn="ctr">
              <a:buNone/>
              <a:defRPr sz="1000" baseline="0"/>
            </a:lvl1pPr>
          </a:lstStyle>
          <a:p>
            <a:r>
              <a:rPr lang="en-US" dirty="0"/>
              <a:t>Click to add picture</a:t>
            </a:r>
          </a:p>
        </p:txBody>
      </p:sp>
      <p:sp>
        <p:nvSpPr>
          <p:cNvPr id="29" name="Picture Placeholder 19"/>
          <p:cNvSpPr>
            <a:spLocks noGrp="1"/>
          </p:cNvSpPr>
          <p:nvPr>
            <p:ph type="pic" sz="quarter" idx="16" hasCustomPrompt="1"/>
          </p:nvPr>
        </p:nvSpPr>
        <p:spPr>
          <a:xfrm>
            <a:off x="7123176" y="914400"/>
            <a:ext cx="941832" cy="914400"/>
          </a:xfrm>
        </p:spPr>
        <p:txBody>
          <a:bodyPr anchor="ctr"/>
          <a:lstStyle>
            <a:lvl1pPr marL="0" indent="0" algn="ctr">
              <a:buNone/>
              <a:defRPr sz="1000" baseline="0"/>
            </a:lvl1pPr>
          </a:lstStyle>
          <a:p>
            <a:r>
              <a:rPr lang="en-US" dirty="0"/>
              <a:t>Click to add picture</a:t>
            </a:r>
          </a:p>
        </p:txBody>
      </p:sp>
      <p:sp>
        <p:nvSpPr>
          <p:cNvPr id="31" name="Picture Placeholder 19"/>
          <p:cNvSpPr>
            <a:spLocks noGrp="1"/>
          </p:cNvSpPr>
          <p:nvPr>
            <p:ph type="pic" sz="quarter" idx="18" hasCustomPrompt="1"/>
          </p:nvPr>
        </p:nvSpPr>
        <p:spPr>
          <a:xfrm>
            <a:off x="365760" y="2743200"/>
            <a:ext cx="941832" cy="914400"/>
          </a:xfrm>
        </p:spPr>
        <p:txBody>
          <a:bodyPr anchor="ctr"/>
          <a:lstStyle>
            <a:lvl1pPr marL="0" indent="0" algn="ctr">
              <a:buNone/>
              <a:defRPr sz="1000" baseline="0"/>
            </a:lvl1pPr>
          </a:lstStyle>
          <a:p>
            <a:r>
              <a:rPr lang="en-US" dirty="0"/>
              <a:t>Click to add picture</a:t>
            </a:r>
          </a:p>
        </p:txBody>
      </p:sp>
      <p:sp>
        <p:nvSpPr>
          <p:cNvPr id="33" name="Picture Placeholder 19"/>
          <p:cNvSpPr>
            <a:spLocks noGrp="1"/>
          </p:cNvSpPr>
          <p:nvPr>
            <p:ph type="pic" sz="quarter" idx="20" hasCustomPrompt="1"/>
          </p:nvPr>
        </p:nvSpPr>
        <p:spPr>
          <a:xfrm>
            <a:off x="2618232" y="2743200"/>
            <a:ext cx="941832" cy="914400"/>
          </a:xfrm>
        </p:spPr>
        <p:txBody>
          <a:bodyPr anchor="ctr"/>
          <a:lstStyle>
            <a:lvl1pPr marL="0" indent="0" algn="ctr">
              <a:buNone/>
              <a:defRPr sz="1000" baseline="0"/>
            </a:lvl1pPr>
          </a:lstStyle>
          <a:p>
            <a:r>
              <a:rPr lang="en-US" dirty="0"/>
              <a:t>Click to add picture</a:t>
            </a:r>
          </a:p>
        </p:txBody>
      </p:sp>
      <p:sp>
        <p:nvSpPr>
          <p:cNvPr id="35" name="Picture Placeholder 19"/>
          <p:cNvSpPr>
            <a:spLocks noGrp="1"/>
          </p:cNvSpPr>
          <p:nvPr>
            <p:ph type="pic" sz="quarter" idx="22" hasCustomPrompt="1"/>
          </p:nvPr>
        </p:nvSpPr>
        <p:spPr>
          <a:xfrm>
            <a:off x="4870704" y="2743200"/>
            <a:ext cx="941832" cy="914400"/>
          </a:xfrm>
        </p:spPr>
        <p:txBody>
          <a:bodyPr anchor="ctr"/>
          <a:lstStyle>
            <a:lvl1pPr marL="0" indent="0" algn="ctr">
              <a:buNone/>
              <a:defRPr sz="1000" baseline="0"/>
            </a:lvl1pPr>
          </a:lstStyle>
          <a:p>
            <a:r>
              <a:rPr lang="en-US" dirty="0"/>
              <a:t>Click to add picture</a:t>
            </a:r>
          </a:p>
        </p:txBody>
      </p:sp>
      <p:sp>
        <p:nvSpPr>
          <p:cNvPr id="37" name="Picture Placeholder 19"/>
          <p:cNvSpPr>
            <a:spLocks noGrp="1"/>
          </p:cNvSpPr>
          <p:nvPr>
            <p:ph type="pic" sz="quarter" idx="24" hasCustomPrompt="1"/>
          </p:nvPr>
        </p:nvSpPr>
        <p:spPr>
          <a:xfrm>
            <a:off x="7123176" y="2743200"/>
            <a:ext cx="941832" cy="914400"/>
          </a:xfrm>
        </p:spPr>
        <p:txBody>
          <a:bodyPr anchor="ctr"/>
          <a:lstStyle>
            <a:lvl1pPr marL="0" indent="0" algn="ctr">
              <a:buNone/>
              <a:defRPr sz="1000" baseline="0"/>
            </a:lvl1pPr>
          </a:lstStyle>
          <a:p>
            <a:r>
              <a:rPr lang="en-US" dirty="0"/>
              <a:t>Click to add picture</a:t>
            </a:r>
          </a:p>
        </p:txBody>
      </p:sp>
      <p:sp>
        <p:nvSpPr>
          <p:cNvPr id="2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40"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eople 9-12">
    <p:spTree>
      <p:nvGrpSpPr>
        <p:cNvPr id="1" name=""/>
        <p:cNvGrpSpPr/>
        <p:nvPr/>
      </p:nvGrpSpPr>
      <p:grpSpPr>
        <a:xfrm>
          <a:off x="0" y="0"/>
          <a:ext cx="0" cy="0"/>
          <a:chOff x="0" y="0"/>
          <a:chExt cx="0" cy="0"/>
        </a:xfrm>
      </p:grpSpPr>
      <p:sp>
        <p:nvSpPr>
          <p:cNvPr id="29" name="Rectangle 28"/>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70" name="Title"/>
          <p:cNvSpPr>
            <a:spLocks noGrp="1"/>
          </p:cNvSpPr>
          <p:nvPr>
            <p:ph type="title" hasCustomPrompt="1"/>
          </p:nvPr>
        </p:nvSpPr>
        <p:spPr>
          <a:xfrm>
            <a:off x="365760" y="274320"/>
            <a:ext cx="8549640" cy="364998"/>
          </a:xfrm>
        </p:spPr>
        <p:txBody>
          <a:bodyPr/>
          <a:lstStyle>
            <a:lvl1pPr>
              <a:defRPr/>
            </a:lvl1pPr>
          </a:lstStyle>
          <a:p>
            <a:r>
              <a:rPr lang="en-US" dirty="0"/>
              <a:t>Click to add one-line title</a:t>
            </a:r>
          </a:p>
        </p:txBody>
      </p:sp>
      <p:sp>
        <p:nvSpPr>
          <p:cNvPr id="44" name="Text Placeholder 43"/>
          <p:cNvSpPr>
            <a:spLocks noGrp="1"/>
          </p:cNvSpPr>
          <p:nvPr>
            <p:ph type="body" sz="quarter" idx="11" hasCustomPrompt="1"/>
          </p:nvPr>
        </p:nvSpPr>
        <p:spPr>
          <a:xfrm>
            <a:off x="128016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48" name="Text Placeholder 43"/>
          <p:cNvSpPr>
            <a:spLocks noGrp="1"/>
          </p:cNvSpPr>
          <p:nvPr>
            <p:ph type="body" sz="quarter" idx="13" hasCustomPrompt="1"/>
          </p:nvPr>
        </p:nvSpPr>
        <p:spPr>
          <a:xfrm>
            <a:off x="128016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0" name="Text Placeholder 43"/>
          <p:cNvSpPr>
            <a:spLocks noGrp="1"/>
          </p:cNvSpPr>
          <p:nvPr>
            <p:ph type="body" sz="quarter" idx="15" hasCustomPrompt="1"/>
          </p:nvPr>
        </p:nvSpPr>
        <p:spPr>
          <a:xfrm>
            <a:off x="128016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2" name="Text Placeholder 43"/>
          <p:cNvSpPr>
            <a:spLocks noGrp="1"/>
          </p:cNvSpPr>
          <p:nvPr>
            <p:ph type="body" sz="quarter" idx="17" hasCustomPrompt="1"/>
          </p:nvPr>
        </p:nvSpPr>
        <p:spPr>
          <a:xfrm>
            <a:off x="128016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4" name="Text Placeholder 43"/>
          <p:cNvSpPr>
            <a:spLocks noGrp="1"/>
          </p:cNvSpPr>
          <p:nvPr>
            <p:ph type="body" sz="quarter" idx="19" hasCustomPrompt="1"/>
          </p:nvPr>
        </p:nvSpPr>
        <p:spPr>
          <a:xfrm>
            <a:off x="420624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6" name="Text Placeholder 43"/>
          <p:cNvSpPr>
            <a:spLocks noGrp="1"/>
          </p:cNvSpPr>
          <p:nvPr>
            <p:ph type="body" sz="quarter" idx="21" hasCustomPrompt="1"/>
          </p:nvPr>
        </p:nvSpPr>
        <p:spPr>
          <a:xfrm>
            <a:off x="420624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58" name="Text Placeholder 43"/>
          <p:cNvSpPr>
            <a:spLocks noGrp="1"/>
          </p:cNvSpPr>
          <p:nvPr>
            <p:ph type="body" sz="quarter" idx="23" hasCustomPrompt="1"/>
          </p:nvPr>
        </p:nvSpPr>
        <p:spPr>
          <a:xfrm>
            <a:off x="420624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0" name="Text Placeholder 43"/>
          <p:cNvSpPr>
            <a:spLocks noGrp="1"/>
          </p:cNvSpPr>
          <p:nvPr>
            <p:ph type="body" sz="quarter" idx="25" hasCustomPrompt="1"/>
          </p:nvPr>
        </p:nvSpPr>
        <p:spPr>
          <a:xfrm>
            <a:off x="420624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3" name="Text Placeholder 43"/>
          <p:cNvSpPr>
            <a:spLocks noGrp="1"/>
          </p:cNvSpPr>
          <p:nvPr>
            <p:ph type="body" sz="quarter" idx="27" hasCustomPrompt="1"/>
          </p:nvPr>
        </p:nvSpPr>
        <p:spPr>
          <a:xfrm>
            <a:off x="7132320" y="914399"/>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5" name="Text Placeholder 43"/>
          <p:cNvSpPr>
            <a:spLocks noGrp="1"/>
          </p:cNvSpPr>
          <p:nvPr>
            <p:ph type="body" sz="quarter" idx="29" hasCustomPrompt="1"/>
          </p:nvPr>
        </p:nvSpPr>
        <p:spPr>
          <a:xfrm>
            <a:off x="7132320" y="1908048"/>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7" name="Text Placeholder 43"/>
          <p:cNvSpPr>
            <a:spLocks noGrp="1"/>
          </p:cNvSpPr>
          <p:nvPr>
            <p:ph type="body" sz="quarter" idx="31" hasCustomPrompt="1"/>
          </p:nvPr>
        </p:nvSpPr>
        <p:spPr>
          <a:xfrm>
            <a:off x="7132320" y="2901696"/>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69" name="Text Placeholder 43"/>
          <p:cNvSpPr>
            <a:spLocks noGrp="1"/>
          </p:cNvSpPr>
          <p:nvPr>
            <p:ph type="body" sz="quarter" idx="33" hasCustomPrompt="1"/>
          </p:nvPr>
        </p:nvSpPr>
        <p:spPr>
          <a:xfrm>
            <a:off x="7132320" y="3895344"/>
            <a:ext cx="1554480" cy="457048"/>
          </a:xfrm>
        </p:spPr>
        <p:txBody>
          <a:bodyPr>
            <a:spAutoFit/>
          </a:bodyPr>
          <a:lstStyle>
            <a:lvl1pPr marL="0" indent="0">
              <a:lnSpc>
                <a:spcPct val="90000"/>
              </a:lnSpc>
              <a:spcBef>
                <a:spcPts val="0"/>
              </a:spcBef>
              <a:spcAft>
                <a:spcPts val="0"/>
              </a:spcAft>
              <a:buNone/>
              <a:defRPr sz="1100" b="1" baseline="0"/>
            </a:lvl1pPr>
            <a:lvl2pPr marL="640080" indent="0">
              <a:buNone/>
              <a:defRPr sz="700"/>
            </a:lvl2pPr>
            <a:lvl3pPr marL="1188720" indent="0">
              <a:buNone/>
              <a:defRPr sz="600"/>
            </a:lvl3pPr>
            <a:lvl4pPr marL="1188720" indent="0">
              <a:buNone/>
              <a:defRPr sz="600"/>
            </a:lvl4pPr>
            <a:lvl5pPr marL="1188720" indent="0">
              <a:buNone/>
              <a:defRPr sz="600"/>
            </a:lvl5pPr>
          </a:lstStyle>
          <a:p>
            <a:pPr lvl="0"/>
            <a:r>
              <a:rPr lang="en-US" dirty="0"/>
              <a:t>Name</a:t>
            </a:r>
          </a:p>
          <a:p>
            <a:pPr lvl="0"/>
            <a:r>
              <a:rPr lang="en-US" dirty="0"/>
              <a:t>Coverages areas (not in bold)</a:t>
            </a:r>
          </a:p>
        </p:txBody>
      </p:sp>
      <p:sp>
        <p:nvSpPr>
          <p:cNvPr id="42" name="Picture Placeholder 41"/>
          <p:cNvSpPr>
            <a:spLocks noGrp="1"/>
          </p:cNvSpPr>
          <p:nvPr>
            <p:ph type="pic" sz="quarter" idx="10" hasCustomPrompt="1"/>
          </p:nvPr>
        </p:nvSpPr>
        <p:spPr>
          <a:xfrm>
            <a:off x="365760" y="914400"/>
            <a:ext cx="822960" cy="795528"/>
          </a:xfrm>
        </p:spPr>
        <p:txBody>
          <a:bodyPr/>
          <a:lstStyle>
            <a:lvl1pPr marL="0" indent="0">
              <a:buNone/>
              <a:defRPr sz="800" baseline="0"/>
            </a:lvl1pPr>
          </a:lstStyle>
          <a:p>
            <a:r>
              <a:rPr lang="en-US" dirty="0"/>
              <a:t>Click to add picture</a:t>
            </a:r>
          </a:p>
        </p:txBody>
      </p:sp>
      <p:sp>
        <p:nvSpPr>
          <p:cNvPr id="47" name="Picture Placeholder 41"/>
          <p:cNvSpPr>
            <a:spLocks noGrp="1"/>
          </p:cNvSpPr>
          <p:nvPr>
            <p:ph type="pic" sz="quarter" idx="12" hasCustomPrompt="1"/>
          </p:nvPr>
        </p:nvSpPr>
        <p:spPr>
          <a:xfrm>
            <a:off x="365760" y="1908048"/>
            <a:ext cx="822960" cy="795528"/>
          </a:xfrm>
        </p:spPr>
        <p:txBody>
          <a:bodyPr/>
          <a:lstStyle>
            <a:lvl1pPr marL="0" indent="0">
              <a:buNone/>
              <a:defRPr sz="800" baseline="0"/>
            </a:lvl1pPr>
          </a:lstStyle>
          <a:p>
            <a:r>
              <a:rPr lang="en-US" dirty="0"/>
              <a:t>Click to add picture</a:t>
            </a:r>
          </a:p>
        </p:txBody>
      </p:sp>
      <p:sp>
        <p:nvSpPr>
          <p:cNvPr id="49" name="Picture Placeholder 41"/>
          <p:cNvSpPr>
            <a:spLocks noGrp="1"/>
          </p:cNvSpPr>
          <p:nvPr>
            <p:ph type="pic" sz="quarter" idx="14" hasCustomPrompt="1"/>
          </p:nvPr>
        </p:nvSpPr>
        <p:spPr>
          <a:xfrm>
            <a:off x="365760" y="2901696"/>
            <a:ext cx="822960" cy="795528"/>
          </a:xfrm>
        </p:spPr>
        <p:txBody>
          <a:bodyPr/>
          <a:lstStyle>
            <a:lvl1pPr marL="0" indent="0">
              <a:buNone/>
              <a:defRPr sz="800" baseline="0"/>
            </a:lvl1pPr>
          </a:lstStyle>
          <a:p>
            <a:r>
              <a:rPr lang="en-US" dirty="0"/>
              <a:t>Click to add picture</a:t>
            </a:r>
          </a:p>
        </p:txBody>
      </p:sp>
      <p:sp>
        <p:nvSpPr>
          <p:cNvPr id="51" name="Picture Placeholder 41"/>
          <p:cNvSpPr>
            <a:spLocks noGrp="1"/>
          </p:cNvSpPr>
          <p:nvPr>
            <p:ph type="pic" sz="quarter" idx="16" hasCustomPrompt="1"/>
          </p:nvPr>
        </p:nvSpPr>
        <p:spPr>
          <a:xfrm>
            <a:off x="365760" y="3895344"/>
            <a:ext cx="822960" cy="795528"/>
          </a:xfrm>
        </p:spPr>
        <p:txBody>
          <a:bodyPr/>
          <a:lstStyle>
            <a:lvl1pPr marL="0" indent="0">
              <a:buNone/>
              <a:defRPr sz="800" baseline="0"/>
            </a:lvl1pPr>
          </a:lstStyle>
          <a:p>
            <a:r>
              <a:rPr lang="en-US" dirty="0"/>
              <a:t>Click to add picture</a:t>
            </a:r>
          </a:p>
        </p:txBody>
      </p:sp>
      <p:sp>
        <p:nvSpPr>
          <p:cNvPr id="53" name="Picture Placeholder 41"/>
          <p:cNvSpPr>
            <a:spLocks noGrp="1"/>
          </p:cNvSpPr>
          <p:nvPr>
            <p:ph type="pic" sz="quarter" idx="18" hasCustomPrompt="1"/>
          </p:nvPr>
        </p:nvSpPr>
        <p:spPr>
          <a:xfrm>
            <a:off x="3291840" y="914400"/>
            <a:ext cx="822960" cy="795528"/>
          </a:xfrm>
        </p:spPr>
        <p:txBody>
          <a:bodyPr/>
          <a:lstStyle>
            <a:lvl1pPr marL="0" indent="0">
              <a:buNone/>
              <a:defRPr sz="800" baseline="0"/>
            </a:lvl1pPr>
          </a:lstStyle>
          <a:p>
            <a:r>
              <a:rPr lang="en-US" dirty="0"/>
              <a:t>Click to add picture</a:t>
            </a:r>
          </a:p>
        </p:txBody>
      </p:sp>
      <p:sp>
        <p:nvSpPr>
          <p:cNvPr id="55" name="Picture Placeholder 41"/>
          <p:cNvSpPr>
            <a:spLocks noGrp="1"/>
          </p:cNvSpPr>
          <p:nvPr>
            <p:ph type="pic" sz="quarter" idx="20" hasCustomPrompt="1"/>
          </p:nvPr>
        </p:nvSpPr>
        <p:spPr>
          <a:xfrm>
            <a:off x="3291840" y="1908048"/>
            <a:ext cx="822960" cy="795528"/>
          </a:xfrm>
        </p:spPr>
        <p:txBody>
          <a:bodyPr/>
          <a:lstStyle>
            <a:lvl1pPr marL="0" indent="0">
              <a:buNone/>
              <a:defRPr sz="800" baseline="0"/>
            </a:lvl1pPr>
          </a:lstStyle>
          <a:p>
            <a:r>
              <a:rPr lang="en-US" dirty="0"/>
              <a:t>Click to add picture</a:t>
            </a:r>
          </a:p>
        </p:txBody>
      </p:sp>
      <p:sp>
        <p:nvSpPr>
          <p:cNvPr id="57" name="Picture Placeholder 41"/>
          <p:cNvSpPr>
            <a:spLocks noGrp="1"/>
          </p:cNvSpPr>
          <p:nvPr>
            <p:ph type="pic" sz="quarter" idx="22" hasCustomPrompt="1"/>
          </p:nvPr>
        </p:nvSpPr>
        <p:spPr>
          <a:xfrm>
            <a:off x="3291840" y="2901696"/>
            <a:ext cx="822960" cy="795528"/>
          </a:xfrm>
        </p:spPr>
        <p:txBody>
          <a:bodyPr/>
          <a:lstStyle>
            <a:lvl1pPr marL="0" indent="0">
              <a:buNone/>
              <a:defRPr sz="800" baseline="0"/>
            </a:lvl1pPr>
          </a:lstStyle>
          <a:p>
            <a:r>
              <a:rPr lang="en-US" dirty="0"/>
              <a:t>Click to add picture</a:t>
            </a:r>
          </a:p>
        </p:txBody>
      </p:sp>
      <p:sp>
        <p:nvSpPr>
          <p:cNvPr id="59" name="Picture Placeholder 41"/>
          <p:cNvSpPr>
            <a:spLocks noGrp="1"/>
          </p:cNvSpPr>
          <p:nvPr>
            <p:ph type="pic" sz="quarter" idx="24" hasCustomPrompt="1"/>
          </p:nvPr>
        </p:nvSpPr>
        <p:spPr>
          <a:xfrm>
            <a:off x="3291840" y="3895344"/>
            <a:ext cx="822960" cy="795528"/>
          </a:xfrm>
        </p:spPr>
        <p:txBody>
          <a:bodyPr/>
          <a:lstStyle>
            <a:lvl1pPr marL="0" indent="0">
              <a:buNone/>
              <a:defRPr sz="800" baseline="0"/>
            </a:lvl1pPr>
          </a:lstStyle>
          <a:p>
            <a:r>
              <a:rPr lang="en-US" dirty="0"/>
              <a:t>Click to add picture</a:t>
            </a:r>
          </a:p>
        </p:txBody>
      </p:sp>
      <p:sp>
        <p:nvSpPr>
          <p:cNvPr id="62" name="Picture Placeholder 41"/>
          <p:cNvSpPr>
            <a:spLocks noGrp="1"/>
          </p:cNvSpPr>
          <p:nvPr>
            <p:ph type="pic" sz="quarter" idx="26" hasCustomPrompt="1"/>
          </p:nvPr>
        </p:nvSpPr>
        <p:spPr>
          <a:xfrm>
            <a:off x="6217920" y="914400"/>
            <a:ext cx="822960" cy="795528"/>
          </a:xfrm>
        </p:spPr>
        <p:txBody>
          <a:bodyPr/>
          <a:lstStyle>
            <a:lvl1pPr marL="0" indent="0">
              <a:buNone/>
              <a:defRPr sz="800" baseline="0"/>
            </a:lvl1pPr>
          </a:lstStyle>
          <a:p>
            <a:r>
              <a:rPr lang="en-US" dirty="0"/>
              <a:t>Click to add picture</a:t>
            </a:r>
          </a:p>
        </p:txBody>
      </p:sp>
      <p:sp>
        <p:nvSpPr>
          <p:cNvPr id="64" name="Picture Placeholder 41"/>
          <p:cNvSpPr>
            <a:spLocks noGrp="1"/>
          </p:cNvSpPr>
          <p:nvPr>
            <p:ph type="pic" sz="quarter" idx="28" hasCustomPrompt="1"/>
          </p:nvPr>
        </p:nvSpPr>
        <p:spPr>
          <a:xfrm>
            <a:off x="6217920" y="1908048"/>
            <a:ext cx="822960" cy="795528"/>
          </a:xfrm>
        </p:spPr>
        <p:txBody>
          <a:bodyPr/>
          <a:lstStyle>
            <a:lvl1pPr marL="0" indent="0">
              <a:buNone/>
              <a:defRPr sz="800" baseline="0"/>
            </a:lvl1pPr>
          </a:lstStyle>
          <a:p>
            <a:r>
              <a:rPr lang="en-US" dirty="0"/>
              <a:t>Click to add picture</a:t>
            </a:r>
          </a:p>
        </p:txBody>
      </p:sp>
      <p:sp>
        <p:nvSpPr>
          <p:cNvPr id="66" name="Picture Placeholder 41"/>
          <p:cNvSpPr>
            <a:spLocks noGrp="1"/>
          </p:cNvSpPr>
          <p:nvPr>
            <p:ph type="pic" sz="quarter" idx="30" hasCustomPrompt="1"/>
          </p:nvPr>
        </p:nvSpPr>
        <p:spPr>
          <a:xfrm>
            <a:off x="6217920" y="2901696"/>
            <a:ext cx="822960" cy="795528"/>
          </a:xfrm>
        </p:spPr>
        <p:txBody>
          <a:bodyPr/>
          <a:lstStyle>
            <a:lvl1pPr marL="0" indent="0">
              <a:buNone/>
              <a:defRPr sz="800" baseline="0"/>
            </a:lvl1pPr>
          </a:lstStyle>
          <a:p>
            <a:r>
              <a:rPr lang="en-US" dirty="0"/>
              <a:t>Click to add picture</a:t>
            </a:r>
          </a:p>
        </p:txBody>
      </p:sp>
      <p:sp>
        <p:nvSpPr>
          <p:cNvPr id="68" name="Picture Placeholder 41"/>
          <p:cNvSpPr>
            <a:spLocks noGrp="1"/>
          </p:cNvSpPr>
          <p:nvPr>
            <p:ph type="pic" sz="quarter" idx="32" hasCustomPrompt="1"/>
          </p:nvPr>
        </p:nvSpPr>
        <p:spPr>
          <a:xfrm>
            <a:off x="6217920" y="3895344"/>
            <a:ext cx="822960" cy="795528"/>
          </a:xfrm>
        </p:spPr>
        <p:txBody>
          <a:bodyPr/>
          <a:lstStyle>
            <a:lvl1pPr marL="0" indent="0">
              <a:buNone/>
              <a:defRPr sz="800" baseline="0"/>
            </a:lvl1pPr>
          </a:lstStyle>
          <a:p>
            <a:r>
              <a:rPr lang="en-US" dirty="0"/>
              <a:t>Click to add picture</a:t>
            </a:r>
          </a:p>
        </p:txBody>
      </p:sp>
      <p:sp>
        <p:nvSpPr>
          <p:cNvPr id="30"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33"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otally blan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400"/>
            <a:endParaRPr lang="en-US" dirty="0">
              <a:solidFill>
                <a:srgbClr val="FFFFFF"/>
              </a:solidFill>
            </a:endParaRPr>
          </a:p>
        </p:txBody>
      </p:sp>
      <p:sp>
        <p:nvSpPr>
          <p:cNvPr id="8"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467F1A"/>
                </a:solidFill>
                <a:cs typeface="Arial" panose="020B0604020202020204" pitchFamily="34" charset="0"/>
              </a:rPr>
              <a:pPr algn="r" defTabSz="914400"/>
              <a:t>‹#›</a:t>
            </a:fld>
            <a:endParaRPr lang="en-US" sz="600" b="1" kern="600" spc="70" dirty="0" err="1">
              <a:solidFill>
                <a:srgbClr val="467F1A"/>
              </a:solidFill>
              <a:cs typeface="Arial" panose="020B0604020202020204" pitchFamily="34" charset="0"/>
            </a:endParaRPr>
          </a:p>
        </p:txBody>
      </p:sp>
      <p:sp>
        <p:nvSpPr>
          <p:cNvPr id="9"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467F1A"/>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62" y="1521"/>
            <a:ext cx="9144000" cy="5148071"/>
          </a:xfrm>
          <a:prstGeom prst="rect">
            <a:avLst/>
          </a:prstGeom>
          <a:solidFill>
            <a:srgbClr val="A5D25F"/>
          </a:solidFill>
        </p:spPr>
      </p:pic>
      <p:sp>
        <p:nvSpPr>
          <p:cNvPr id="3" name="First name, last name"/>
          <p:cNvSpPr>
            <a:spLocks noGrp="1"/>
          </p:cNvSpPr>
          <p:nvPr>
            <p:ph type="subTitle" idx="1" hasCustomPrompt="1"/>
          </p:nvPr>
        </p:nvSpPr>
        <p:spPr>
          <a:xfrm>
            <a:off x="594360" y="3409950"/>
            <a:ext cx="4053840" cy="738664"/>
          </a:xfrm>
        </p:spPr>
        <p:txBody>
          <a:bodyPr wrap="square" lIns="0" tIns="0" rIns="0" bIns="0">
            <a:spAutoFit/>
          </a:bodyPr>
          <a:lstStyle>
            <a:lvl1pPr marL="0" indent="0" algn="l">
              <a:lnSpc>
                <a:spcPct val="100000"/>
              </a:lnSpc>
              <a:spcBef>
                <a:spcPts val="0"/>
              </a:spcBef>
              <a:spcAft>
                <a:spcPts val="0"/>
              </a:spcAft>
              <a:buNone/>
              <a:defRPr sz="2400" b="1">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Title of presentation"/>
          <p:cNvSpPr>
            <a:spLocks noGrp="1"/>
          </p:cNvSpPr>
          <p:nvPr>
            <p:ph type="ctrTitle" hasCustomPrompt="1"/>
          </p:nvPr>
        </p:nvSpPr>
        <p:spPr>
          <a:xfrm>
            <a:off x="594360" y="1920240"/>
            <a:ext cx="6187440" cy="1107996"/>
          </a:xfrm>
        </p:spPr>
        <p:txBody>
          <a:bodyPr anchor="t" anchorCtr="0"/>
          <a:lstStyle>
            <a:lvl1pPr>
              <a:lnSpc>
                <a:spcPct val="90000"/>
              </a:lnSpc>
              <a:defRPr sz="4000">
                <a:solidFill>
                  <a:schemeClr val="tx1"/>
                </a:solidFill>
              </a:defRPr>
            </a:lvl1pPr>
          </a:lstStyle>
          <a:p>
            <a:r>
              <a:rPr lang="en-US" dirty="0"/>
              <a:t>Click To Edit Master Title Style</a:t>
            </a:r>
          </a:p>
        </p:txBody>
      </p:sp>
      <p:pic>
        <p:nvPicPr>
          <p:cNvPr id="6" name="Picture 11" descr="C:\Users\nferro\Desktop\Projects\[Events]\2016\Events PPT templates\assets\logos\Forrester-events-logo-RGB-green-01.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4360" y="402336"/>
            <a:ext cx="4386263" cy="423863"/>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5885" y="1234440"/>
            <a:ext cx="4246228" cy="6096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85752"/>
            <a:ext cx="2171700" cy="4743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85752"/>
            <a:ext cx="6362700" cy="4743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561A583A-EFE4-45FA-A217-AA079F71E14A}"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40338725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tx1"/>
        </a:solidFill>
        <a:effectLst/>
      </p:bgPr>
    </p:bg>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888888"/>
                </a:solidFill>
              </a:rPr>
              <a:pPr algn="r" defTabSz="914400">
                <a:spcAft>
                  <a:spcPts val="600"/>
                </a:spcAft>
              </a:pPr>
              <a:t>‹#›</a:t>
            </a:fld>
            <a:endParaRPr lang="en-US" sz="750" dirty="0">
              <a:solidFill>
                <a:srgbClr val="888888"/>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888888"/>
                </a:solidFill>
                <a:cs typeface="Arial" pitchFamily="34" charset="0"/>
              </a:rPr>
              <a:t>© 2017 Forrester Research, Inc. Reproduction Prohibited</a:t>
            </a:r>
          </a:p>
        </p:txBody>
      </p:sp>
      <p:sp>
        <p:nvSpPr>
          <p:cNvPr id="5"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7" name="Content"/>
          <p:cNvSpPr>
            <a:spLocks noGrp="1"/>
          </p:cNvSpPr>
          <p:nvPr>
            <p:ph type="title" hasCustomPrompt="1"/>
          </p:nvPr>
        </p:nvSpPr>
        <p:spPr>
          <a:xfrm>
            <a:off x="594360" y="1847088"/>
            <a:ext cx="7955280" cy="594360"/>
          </a:xfrm>
        </p:spPr>
        <p:txBody>
          <a:bodyPr anchor="ctr" anchorCtr="0">
            <a:spAutoFit/>
          </a:bodyPr>
          <a:lstStyle>
            <a:lvl1pPr algn="l">
              <a:lnSpc>
                <a:spcPct val="100000"/>
              </a:lnSpc>
              <a:defRPr sz="4000" b="1" cap="none">
                <a:solidFill>
                  <a:schemeClr val="bg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467F1A"/>
        </a:solidFill>
        <a:effectLst/>
      </p:bgPr>
    </p:bg>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DDDDDD"/>
                </a:solidFill>
              </a:rPr>
              <a:pPr algn="r" defTabSz="914400">
                <a:spcAft>
                  <a:spcPts val="600"/>
                </a:spcAft>
              </a:pPr>
              <a:t>‹#›</a:t>
            </a:fld>
            <a:endParaRPr lang="en-US" sz="750" dirty="0">
              <a:solidFill>
                <a:srgbClr val="DDDDDD"/>
              </a:solidFill>
            </a:endParaRPr>
          </a:p>
        </p:txBody>
      </p:sp>
      <p:sp>
        <p:nvSpPr>
          <p:cNvPr id="5"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DDDDDD"/>
                </a:solidFill>
                <a:cs typeface="Arial" pitchFamily="34" charset="0"/>
              </a:rPr>
              <a:t>© 2017 Forrester Research, Inc. Reproduction Prohibited</a:t>
            </a:r>
          </a:p>
        </p:txBody>
      </p:sp>
      <p:sp>
        <p:nvSpPr>
          <p:cNvPr id="7"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4" name="Content"/>
          <p:cNvSpPr>
            <a:spLocks noGrp="1"/>
          </p:cNvSpPr>
          <p:nvPr>
            <p:ph type="title" hasCustomPrompt="1"/>
          </p:nvPr>
        </p:nvSpPr>
        <p:spPr>
          <a:xfrm>
            <a:off x="594360" y="1847088"/>
            <a:ext cx="7955280" cy="594360"/>
          </a:xfrm>
        </p:spPr>
        <p:txBody>
          <a:bodyPr anchor="ctr" anchorCtr="0">
            <a:spAutoFit/>
          </a:bodyPr>
          <a:lstStyle>
            <a:lvl1pPr algn="l">
              <a:lnSpc>
                <a:spcPct val="100000"/>
              </a:lnSpc>
              <a:defRPr sz="4000" b="1" cap="none">
                <a:solidFill>
                  <a:schemeClr val="bg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4"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888888"/>
                </a:solidFill>
              </a:rPr>
              <a:pPr algn="r" defTabSz="914400">
                <a:spcAft>
                  <a:spcPts val="600"/>
                </a:spcAft>
              </a:pPr>
              <a:t>‹#›</a:t>
            </a:fld>
            <a:endParaRPr lang="en-US" sz="750" dirty="0">
              <a:solidFill>
                <a:srgbClr val="888888"/>
              </a:solidFill>
            </a:endParaRPr>
          </a:p>
        </p:txBody>
      </p:sp>
      <p:sp>
        <p:nvSpPr>
          <p:cNvPr id="5"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888888"/>
                </a:solidFill>
                <a:cs typeface="Arial" pitchFamily="34" charset="0"/>
              </a:rPr>
              <a:t>© 2017 Forrester Research, Inc. Reproduction Prohibited</a:t>
            </a:r>
          </a:p>
        </p:txBody>
      </p:sp>
      <p:sp>
        <p:nvSpPr>
          <p:cNvPr id="7"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11" name="Side bar"/>
          <p:cNvSpPr>
            <a:spLocks/>
          </p:cNvSpPr>
          <p:nvPr userDrawn="1"/>
        </p:nvSpPr>
        <p:spPr bwMode="auto">
          <a:xfrm>
            <a:off x="-3175" y="0"/>
            <a:ext cx="330200" cy="5156200"/>
          </a:xfrm>
          <a:custGeom>
            <a:avLst/>
            <a:gdLst>
              <a:gd name="T0" fmla="*/ 0 w 208"/>
              <a:gd name="T1" fmla="*/ 0 h 3248"/>
              <a:gd name="T2" fmla="*/ 0 w 208"/>
              <a:gd name="T3" fmla="*/ 3248 h 3248"/>
              <a:gd name="T4" fmla="*/ 208 w 208"/>
              <a:gd name="T5" fmla="*/ 3052 h 3248"/>
              <a:gd name="T6" fmla="*/ 208 w 208"/>
              <a:gd name="T7" fmla="*/ 196 h 3248"/>
              <a:gd name="T8" fmla="*/ 0 w 208"/>
              <a:gd name="T9" fmla="*/ 0 h 3248"/>
            </a:gdLst>
            <a:ahLst/>
            <a:cxnLst>
              <a:cxn ang="0">
                <a:pos x="T0" y="T1"/>
              </a:cxn>
              <a:cxn ang="0">
                <a:pos x="T2" y="T3"/>
              </a:cxn>
              <a:cxn ang="0">
                <a:pos x="T4" y="T5"/>
              </a:cxn>
              <a:cxn ang="0">
                <a:pos x="T6" y="T7"/>
              </a:cxn>
              <a:cxn ang="0">
                <a:pos x="T8" y="T9"/>
              </a:cxn>
            </a:cxnLst>
            <a:rect l="0" t="0" r="r" b="b"/>
            <a:pathLst>
              <a:path w="208" h="3248">
                <a:moveTo>
                  <a:pt x="0" y="0"/>
                </a:moveTo>
                <a:lnTo>
                  <a:pt x="0" y="3248"/>
                </a:lnTo>
                <a:lnTo>
                  <a:pt x="208" y="3052"/>
                </a:lnTo>
                <a:lnTo>
                  <a:pt x="208" y="196"/>
                </a:lnTo>
                <a:lnTo>
                  <a:pt x="0" y="0"/>
                </a:lnTo>
                <a:close/>
              </a:path>
            </a:pathLst>
          </a:custGeom>
          <a:solidFill>
            <a:srgbClr val="666666"/>
          </a:solidFill>
          <a:ln>
            <a:noFill/>
          </a:ln>
        </p:spPr>
        <p:txBody>
          <a:bodyPr vert="horz" wrap="square" lIns="91440" tIns="45720" rIns="91440" bIns="45720" numCol="1" anchor="t" anchorCtr="0" compatLnSpc="1">
            <a:prstTxWarp prst="textNoShape">
              <a:avLst/>
            </a:prstTxWarp>
          </a:bodyPr>
          <a:lstStyle/>
          <a:p>
            <a:pPr defTabSz="914400"/>
            <a:endParaRPr lang="en-US" dirty="0">
              <a:solidFill>
                <a:srgbClr val="333333"/>
              </a:solidFill>
            </a:endParaRPr>
          </a:p>
        </p:txBody>
      </p:sp>
      <p:sp>
        <p:nvSpPr>
          <p:cNvPr id="10" name="Content"/>
          <p:cNvSpPr>
            <a:spLocks noGrp="1"/>
          </p:cNvSpPr>
          <p:nvPr>
            <p:ph idx="1" hasCustomPrompt="1"/>
          </p:nvPr>
        </p:nvSpPr>
        <p:spPr>
          <a:xfrm>
            <a:off x="594360" y="347472"/>
            <a:ext cx="7955280" cy="4133088"/>
          </a:xfrm>
        </p:spPr>
        <p:txBody>
          <a:bodyPr anchor="ctr" anchorCtr="0"/>
          <a:lstStyle>
            <a:lvl1pPr marL="274320" marR="0" indent="-274320" algn="l" defTabSz="914400" rtl="0" eaLnBrk="1" fontAlgn="auto" latinLnBrk="0" hangingPunct="1">
              <a:lnSpc>
                <a:spcPct val="100000"/>
              </a:lnSpc>
              <a:spcBef>
                <a:spcPts val="0"/>
              </a:spcBef>
              <a:spcAft>
                <a:spcPts val="0"/>
              </a:spcAft>
              <a:buClr>
                <a:srgbClr val="AAAAAA"/>
              </a:buClr>
              <a:buSzPct val="100000"/>
              <a:buFontTx/>
              <a:buNone/>
              <a:tabLst>
                <a:tab pos="274320" algn="l"/>
                <a:tab pos="822960" algn="l"/>
                <a:tab pos="1207008" algn="l"/>
                <a:tab pos="1463040" algn="l"/>
              </a:tabLst>
              <a:defRPr sz="4000" b="1" i="0" baseline="0">
                <a:solidFill>
                  <a:schemeClr val="bg1"/>
                </a:solidFill>
                <a:latin typeface="Arial" pitchFamily="34" charset="0"/>
                <a:cs typeface="Arial" pitchFamily="34" charset="0"/>
              </a:defRPr>
            </a:lvl1pPr>
            <a:lvl2pPr marL="0" indent="0">
              <a:buClr>
                <a:srgbClr val="AAAAAA"/>
              </a:buClr>
              <a:buFontTx/>
              <a:buNone/>
              <a:defRPr sz="4200" b="0" i="0">
                <a:solidFill>
                  <a:schemeClr val="tx1"/>
                </a:solidFill>
                <a:latin typeface="Arial" pitchFamily="34" charset="0"/>
                <a:cs typeface="Arial" pitchFamily="34" charset="0"/>
              </a:defRPr>
            </a:lvl2pPr>
            <a:lvl3pPr marL="822960" indent="-228600">
              <a:buClr>
                <a:schemeClr val="tx2"/>
              </a:buClr>
              <a:buFont typeface="Arial" panose="020B0604020202020204" pitchFamily="34" charset="0"/>
              <a:buChar char="•"/>
              <a:defRPr sz="4200" b="0" i="0">
                <a:solidFill>
                  <a:schemeClr val="tx1"/>
                </a:solidFill>
                <a:latin typeface="Arial" pitchFamily="34" charset="0"/>
                <a:cs typeface="Arial" pitchFamily="34" charset="0"/>
              </a:defRPr>
            </a:lvl3pPr>
            <a:lvl4pPr marL="822960" indent="-228600">
              <a:buClr>
                <a:schemeClr val="tx2"/>
              </a:buClr>
              <a:buFont typeface="Arial" panose="020B0604020202020204" pitchFamily="34" charset="0"/>
              <a:buChar char="•"/>
              <a:defRPr sz="3200" b="0" i="0">
                <a:solidFill>
                  <a:schemeClr val="tx1"/>
                </a:solidFill>
                <a:latin typeface="Arial" pitchFamily="34" charset="0"/>
                <a:cs typeface="Arial" pitchFamily="34" charset="0"/>
              </a:defRPr>
            </a:lvl4pPr>
            <a:lvl5pPr marL="822960" indent="-228600">
              <a:buClr>
                <a:schemeClr val="tx2"/>
              </a:buClr>
              <a:buFont typeface="Arial" panose="020B0604020202020204" pitchFamily="34" charset="0"/>
              <a:buChar char="•"/>
              <a:defRPr sz="3200" b="0" i="0">
                <a:solidFill>
                  <a:schemeClr val="tx1"/>
                </a:solidFill>
                <a:latin typeface="Arial" pitchFamily="34" charset="0"/>
                <a:cs typeface="Arial" pitchFamily="34" charset="0"/>
              </a:defRPr>
            </a:lvl5pPr>
          </a:lstStyle>
          <a:p>
            <a:pPr lvl="0"/>
            <a:r>
              <a:rPr lang="en-US" dirty="0"/>
              <a:t>“Click to add text for quote”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esson and content ">
    <p:bg>
      <p:bgPr>
        <a:solidFill>
          <a:schemeClr val="bg1"/>
        </a:solidFill>
        <a:effectLst/>
      </p:bgPr>
    </p:bg>
    <p:spTree>
      <p:nvGrpSpPr>
        <p:cNvPr id="1" name=""/>
        <p:cNvGrpSpPr/>
        <p:nvPr/>
      </p:nvGrpSpPr>
      <p:grpSpPr>
        <a:xfrm>
          <a:off x="0" y="0"/>
          <a:ext cx="0" cy="0"/>
          <a:chOff x="0" y="0"/>
          <a:chExt cx="0" cy="0"/>
        </a:xfrm>
      </p:grpSpPr>
      <p:sp>
        <p:nvSpPr>
          <p:cNvPr id="4"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5"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7"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13" name="Title"/>
          <p:cNvSpPr>
            <a:spLocks noGrp="1"/>
          </p:cNvSpPr>
          <p:nvPr>
            <p:ph type="title" hasCustomPrompt="1"/>
          </p:nvPr>
        </p:nvSpPr>
        <p:spPr>
          <a:xfrm>
            <a:off x="594360" y="347472"/>
            <a:ext cx="7955280" cy="443198"/>
          </a:xfrm>
        </p:spPr>
        <p:txBody>
          <a:bodyPr/>
          <a:lstStyle>
            <a:lvl1pPr marL="0" indent="0">
              <a:buFont typeface="+mj-lt"/>
              <a:buNone/>
              <a:defRPr sz="3200" baseline="0">
                <a:solidFill>
                  <a:schemeClr val="tx1"/>
                </a:solidFill>
              </a:defRPr>
            </a:lvl1pPr>
          </a:lstStyle>
          <a:p>
            <a:r>
              <a:rPr lang="en-US" dirty="0"/>
              <a:t>1. Click to edit master title style</a:t>
            </a:r>
          </a:p>
        </p:txBody>
      </p:sp>
      <p:sp>
        <p:nvSpPr>
          <p:cNvPr id="8" name="Content Placeholder 2"/>
          <p:cNvSpPr>
            <a:spLocks noGrp="1"/>
          </p:cNvSpPr>
          <p:nvPr>
            <p:ph idx="10" hasCustomPrompt="1"/>
          </p:nvPr>
        </p:nvSpPr>
        <p:spPr>
          <a:xfrm>
            <a:off x="594360" y="1143000"/>
            <a:ext cx="7955280" cy="3314367"/>
          </a:xfrm>
        </p:spPr>
        <p:txBody>
          <a:bodyPr/>
          <a:lstStyle>
            <a:lvl1pPr marL="457200" indent="0">
              <a:spcBef>
                <a:spcPts val="1000"/>
              </a:spcBef>
              <a:spcAft>
                <a:spcPts val="500"/>
              </a:spcAft>
              <a:buClr>
                <a:srgbClr val="467F1A"/>
              </a:buClr>
              <a:buFont typeface="Arial Black" pitchFamily="34" charset="0"/>
              <a:buNone/>
              <a:defRPr sz="2800" b="0" i="0">
                <a:solidFill>
                  <a:srgbClr val="467F1A"/>
                </a:solidFill>
                <a:latin typeface="Arial" pitchFamily="34" charset="0"/>
                <a:cs typeface="Arial" pitchFamily="34" charset="0"/>
              </a:defRPr>
            </a:lvl1pPr>
            <a:lvl2pPr marL="822960" indent="-182880">
              <a:buClr>
                <a:srgbClr val="467F1A"/>
              </a:buClr>
              <a:buFont typeface="Arial" pitchFamily="34" charset="0"/>
              <a:buChar char="•"/>
              <a:defRPr sz="2400" b="0" i="0">
                <a:solidFill>
                  <a:schemeClr val="tx1"/>
                </a:solidFill>
                <a:latin typeface="Arial" pitchFamily="34" charset="0"/>
                <a:cs typeface="Arial" pitchFamily="34" charset="0"/>
              </a:defRPr>
            </a:lvl2pPr>
            <a:lvl3pPr marL="1371600" indent="-182880">
              <a:buClr>
                <a:srgbClr val="467F1A"/>
              </a:buClr>
              <a:buFont typeface="Arial" pitchFamily="34" charset="0"/>
              <a:buChar char="›"/>
              <a:defRPr sz="2000" b="0" i="0">
                <a:solidFill>
                  <a:schemeClr val="tx1"/>
                </a:solidFill>
                <a:latin typeface="Arial" pitchFamily="34" charset="0"/>
                <a:cs typeface="Arial" pitchFamily="34" charset="0"/>
              </a:defRPr>
            </a:lvl3pPr>
            <a:lvl4pPr marL="1371600" indent="-182880">
              <a:buClr>
                <a:srgbClr val="467F1A"/>
              </a:buClr>
              <a:buFont typeface="Arial" pitchFamily="34" charset="0"/>
              <a:buChar char="›"/>
              <a:defRPr sz="2000" b="0" i="0">
                <a:solidFill>
                  <a:schemeClr val="tx1"/>
                </a:solidFill>
                <a:latin typeface="Arial" pitchFamily="34" charset="0"/>
                <a:cs typeface="Arial" pitchFamily="34" charset="0"/>
              </a:defRPr>
            </a:lvl4pPr>
            <a:lvl5pPr marL="1371600" indent="-182880">
              <a:buClr>
                <a:srgbClr val="467F1A"/>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0"/>
            <a:endParaRPr lang="en-US" dirty="0"/>
          </a:p>
          <a:p>
            <a:pPr lvl="0"/>
            <a:endParaRPr lang="en-US" dirty="0"/>
          </a:p>
          <a:p>
            <a:pPr lvl="0"/>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7"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2"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15"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IBM Corporation</a:t>
            </a:r>
          </a:p>
        </p:txBody>
      </p:sp>
      <p:sp>
        <p:nvSpPr>
          <p:cNvPr id="2" name="Title"/>
          <p:cNvSpPr>
            <a:spLocks noGrp="1"/>
          </p:cNvSpPr>
          <p:nvPr>
            <p:ph type="title" hasCustomPrompt="1"/>
          </p:nvPr>
        </p:nvSpPr>
        <p:spPr>
          <a:xfrm>
            <a:off x="594360" y="347472"/>
            <a:ext cx="7955280" cy="443198"/>
          </a:xfrm>
        </p:spPr>
        <p:txBody>
          <a:bodyPr/>
          <a:lstStyle/>
          <a:p>
            <a:r>
              <a:rPr lang="en-US" dirty="0"/>
              <a:t>Click to edit master title style</a:t>
            </a:r>
          </a:p>
        </p:txBody>
      </p:sp>
      <p:sp>
        <p:nvSpPr>
          <p:cNvPr id="9" name="Subtitle"/>
          <p:cNvSpPr>
            <a:spLocks noGrp="1"/>
          </p:cNvSpPr>
          <p:nvPr>
            <p:ph type="body" sz="quarter" idx="12" hasCustomPrompt="1"/>
          </p:nvPr>
        </p:nvSpPr>
        <p:spPr>
          <a:xfrm>
            <a:off x="594360" y="813816"/>
            <a:ext cx="7955280" cy="285750"/>
          </a:xfrm>
        </p:spPr>
        <p:txBody>
          <a:bodyPr/>
          <a:lstStyle>
            <a:lvl1pPr marL="0" indent="0">
              <a:lnSpc>
                <a:spcPct val="100000"/>
              </a:lnSpc>
              <a:spcAft>
                <a:spcPts val="0"/>
              </a:spcAft>
              <a:buFontTx/>
              <a:buNone/>
              <a:defRPr sz="1600" b="1">
                <a:solidFill>
                  <a:schemeClr val="accent3"/>
                </a:solidFill>
                <a:latin typeface="Arial" pitchFamily="34" charset="0"/>
                <a:cs typeface="Arial" pitchFamily="34" charset="0"/>
              </a:defRPr>
            </a:lvl1pPr>
            <a:lvl2pPr marL="0" indent="0">
              <a:lnSpc>
                <a:spcPct val="100000"/>
              </a:lnSpc>
              <a:spcAft>
                <a:spcPts val="0"/>
              </a:spcAft>
              <a:buFontTx/>
              <a:buNone/>
              <a:defRPr sz="1600" b="1">
                <a:solidFill>
                  <a:schemeClr val="accent3"/>
                </a:solidFill>
                <a:latin typeface="Arial" pitchFamily="34" charset="0"/>
                <a:cs typeface="Arial" pitchFamily="34" charset="0"/>
              </a:defRPr>
            </a:lvl2pPr>
            <a:lvl3pPr marL="0" indent="0">
              <a:lnSpc>
                <a:spcPct val="100000"/>
              </a:lnSpc>
              <a:spcAft>
                <a:spcPts val="0"/>
              </a:spcAft>
              <a:buFontTx/>
              <a:buNone/>
              <a:defRPr sz="1600" b="1">
                <a:solidFill>
                  <a:schemeClr val="accent3"/>
                </a:solidFill>
                <a:latin typeface="Arial" pitchFamily="34" charset="0"/>
                <a:cs typeface="Arial" pitchFamily="34" charset="0"/>
              </a:defRPr>
            </a:lvl3pPr>
            <a:lvl4pPr marL="0" indent="0">
              <a:lnSpc>
                <a:spcPct val="100000"/>
              </a:lnSpc>
              <a:spcAft>
                <a:spcPts val="0"/>
              </a:spcAft>
              <a:buFontTx/>
              <a:buNone/>
              <a:defRPr sz="1600" b="1">
                <a:solidFill>
                  <a:schemeClr val="accent3"/>
                </a:solidFill>
                <a:latin typeface="Arial" pitchFamily="34" charset="0"/>
                <a:cs typeface="Arial" pitchFamily="34" charset="0"/>
              </a:defRPr>
            </a:lvl4pPr>
            <a:lvl5pPr marL="0" indent="0">
              <a:lnSpc>
                <a:spcPct val="100000"/>
              </a:lnSpc>
              <a:spcAft>
                <a:spcPts val="0"/>
              </a:spcAft>
              <a:buFontTx/>
              <a:buNone/>
              <a:defRPr sz="1600" b="1">
                <a:solidFill>
                  <a:schemeClr val="accent3"/>
                </a:solidFill>
                <a:latin typeface="Arial" pitchFamily="34" charset="0"/>
                <a:cs typeface="Arial" pitchFamily="34" charset="0"/>
              </a:defRPr>
            </a:lvl5pPr>
          </a:lstStyle>
          <a:p>
            <a:pPr lvl="0"/>
            <a:r>
              <a:rPr lang="en-US" dirty="0"/>
              <a:t>CLICK TO EDIT MASTER TEXT STYLES</a:t>
            </a:r>
          </a:p>
        </p:txBody>
      </p:sp>
      <p:sp>
        <p:nvSpPr>
          <p:cNvPr id="10" name="Content"/>
          <p:cNvSpPr>
            <a:spLocks noGrp="1"/>
          </p:cNvSpPr>
          <p:nvPr>
            <p:ph idx="1" hasCustomPrompt="1"/>
          </p:nvPr>
        </p:nvSpPr>
        <p:spPr>
          <a:xfrm>
            <a:off x="594360" y="1277874"/>
            <a:ext cx="7955280" cy="3239262"/>
          </a:xfrm>
        </p:spPr>
        <p:txBody>
          <a:bodyPr/>
          <a:lstStyle>
            <a:lvl1pPr marL="182880" indent="-182880">
              <a:buClr>
                <a:schemeClr val="accent3"/>
              </a:buClr>
              <a:buFont typeface="Arial Black" pitchFamily="34" charset="0"/>
              <a:buChar char="›"/>
              <a:defRPr sz="2800" b="0" i="0">
                <a:solidFill>
                  <a:schemeClr val="tx1"/>
                </a:solidFill>
                <a:latin typeface="Arial" pitchFamily="34" charset="0"/>
                <a:cs typeface="Arial" pitchFamily="34" charset="0"/>
              </a:defRPr>
            </a:lvl1pPr>
            <a:lvl2pPr marL="822960" indent="-182880">
              <a:buClr>
                <a:schemeClr val="accent3"/>
              </a:buClr>
              <a:buFont typeface="Arial" pitchFamily="34" charset="0"/>
              <a:buChar char="•"/>
              <a:defRPr sz="2400" b="0" i="0">
                <a:solidFill>
                  <a:schemeClr val="tx1"/>
                </a:solidFill>
                <a:latin typeface="Arial" pitchFamily="34" charset="0"/>
                <a:cs typeface="Arial" pitchFamily="34" charset="0"/>
              </a:defRPr>
            </a:lvl2pPr>
            <a:lvl3pPr marL="1371600" indent="-182880">
              <a:buClr>
                <a:schemeClr val="tx2"/>
              </a:buClr>
              <a:buFont typeface="Arial" pitchFamily="34" charset="0"/>
              <a:buChar char="›"/>
              <a:defRPr sz="2000" b="0" i="0">
                <a:solidFill>
                  <a:schemeClr val="tx1"/>
                </a:solidFill>
                <a:latin typeface="Arial" pitchFamily="34" charset="0"/>
                <a:cs typeface="Arial" pitchFamily="34" charset="0"/>
              </a:defRPr>
            </a:lvl3pPr>
            <a:lvl4pPr marL="1371600" indent="-182880">
              <a:buClr>
                <a:schemeClr val="tx2"/>
              </a:buClr>
              <a:buFont typeface="Arial" pitchFamily="34" charset="0"/>
              <a:buChar char="›"/>
              <a:defRPr sz="2000" b="0" i="0">
                <a:solidFill>
                  <a:schemeClr val="tx1"/>
                </a:solidFill>
                <a:latin typeface="Arial" pitchFamily="34" charset="0"/>
                <a:cs typeface="Arial" pitchFamily="34" charset="0"/>
              </a:defRPr>
            </a:lvl4pPr>
            <a:lvl5pPr marL="1371600" indent="-182880">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pic>
        <p:nvPicPr>
          <p:cNvPr id="17" name="Picture 16" descr="ibm logo-white-rotate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98142" y="217715"/>
            <a:ext cx="178162" cy="453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5"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Content"/>
          <p:cNvSpPr>
            <a:spLocks noGrp="1"/>
          </p:cNvSpPr>
          <p:nvPr>
            <p:ph idx="1" hasCustomPrompt="1"/>
          </p:nvPr>
        </p:nvSpPr>
        <p:spPr>
          <a:xfrm>
            <a:off x="594360" y="1143000"/>
            <a:ext cx="7955280" cy="3352800"/>
          </a:xfrm>
        </p:spPr>
        <p:txBody>
          <a:bodyPr/>
          <a:lstStyle>
            <a:lvl1pPr marL="182880" indent="-182880">
              <a:buClr>
                <a:srgbClr val="467F1A"/>
              </a:buClr>
              <a:buFont typeface="Arial Black" pitchFamily="34" charset="0"/>
              <a:buChar char="›"/>
              <a:defRPr sz="2800" b="0" i="0">
                <a:solidFill>
                  <a:schemeClr val="tx1"/>
                </a:solidFill>
                <a:latin typeface="Arial" pitchFamily="34" charset="0"/>
                <a:cs typeface="Arial" pitchFamily="34" charset="0"/>
              </a:defRPr>
            </a:lvl1pPr>
            <a:lvl2pPr marL="822960" indent="-182880">
              <a:buClr>
                <a:srgbClr val="467F1A"/>
              </a:buClr>
              <a:buFont typeface="Arial" pitchFamily="34" charset="0"/>
              <a:buChar char="•"/>
              <a:defRPr sz="2400" b="0" i="0">
                <a:solidFill>
                  <a:schemeClr val="tx1"/>
                </a:solidFill>
                <a:latin typeface="Arial" pitchFamily="34" charset="0"/>
                <a:cs typeface="Arial" pitchFamily="34" charset="0"/>
              </a:defRPr>
            </a:lvl2pPr>
            <a:lvl3pPr marL="1371600" indent="-182880">
              <a:buClr>
                <a:srgbClr val="467F1A"/>
              </a:buClr>
              <a:buFont typeface="Arial" pitchFamily="34" charset="0"/>
              <a:buChar char="›"/>
              <a:defRPr sz="2000" b="0" i="0">
                <a:solidFill>
                  <a:schemeClr val="tx1"/>
                </a:solidFill>
                <a:latin typeface="Arial" pitchFamily="34" charset="0"/>
                <a:cs typeface="Arial" pitchFamily="34" charset="0"/>
              </a:defRPr>
            </a:lvl3pPr>
            <a:lvl4pPr marL="1371600" indent="-182880">
              <a:buClr>
                <a:srgbClr val="467F1A"/>
              </a:buClr>
              <a:buFont typeface="Arial" pitchFamily="34" charset="0"/>
              <a:buChar char="›"/>
              <a:defRPr sz="2000" b="0" i="0">
                <a:solidFill>
                  <a:schemeClr val="tx1"/>
                </a:solidFill>
                <a:latin typeface="Arial" pitchFamily="34" charset="0"/>
                <a:cs typeface="Arial" pitchFamily="34" charset="0"/>
              </a:defRPr>
            </a:lvl4pPr>
            <a:lvl5pPr marL="1371600" indent="-182880">
              <a:buClr>
                <a:srgbClr val="467F1A"/>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
        <p:nvSpPr>
          <p:cNvPr id="8"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research graphic">
    <p:bg>
      <p:bgPr>
        <a:solidFill>
          <a:schemeClr val="bg1"/>
        </a:solidFill>
        <a:effectLst/>
      </p:bgPr>
    </p:bg>
    <p:spTree>
      <p:nvGrpSpPr>
        <p:cNvPr id="1" name=""/>
        <p:cNvGrpSpPr/>
        <p:nvPr/>
      </p:nvGrpSpPr>
      <p:grpSpPr>
        <a:xfrm>
          <a:off x="0" y="0"/>
          <a:ext cx="0" cy="0"/>
          <a:chOff x="0" y="0"/>
          <a:chExt cx="0" cy="0"/>
        </a:xfrm>
      </p:grpSpPr>
      <p:sp>
        <p:nvSpPr>
          <p:cNvPr id="7"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8"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11"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9"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3" name="Image"/>
          <p:cNvSpPr>
            <a:spLocks noGrp="1"/>
          </p:cNvSpPr>
          <p:nvPr>
            <p:ph type="pic" sz="quarter" idx="10" hasCustomPrompt="1"/>
          </p:nvPr>
        </p:nvSpPr>
        <p:spPr>
          <a:xfrm>
            <a:off x="594360" y="1143000"/>
            <a:ext cx="7954644" cy="3200400"/>
          </a:xfrm>
        </p:spPr>
        <p:txBody>
          <a:bodyPr/>
          <a:lstStyle>
            <a:lvl1pPr marL="0" indent="0">
              <a:buNone/>
              <a:defRPr/>
            </a:lvl1pPr>
          </a:lstStyle>
          <a:p>
            <a:r>
              <a:rPr lang="en-US" dirty="0"/>
              <a:t>Picture</a:t>
            </a:r>
          </a:p>
        </p:txBody>
      </p:sp>
      <p:sp>
        <p:nvSpPr>
          <p:cNvPr id="5"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Ordered list">
    <p:spTree>
      <p:nvGrpSpPr>
        <p:cNvPr id="1" name=""/>
        <p:cNvGrpSpPr/>
        <p:nvPr/>
      </p:nvGrpSpPr>
      <p:grpSpPr>
        <a:xfrm>
          <a:off x="0" y="0"/>
          <a:ext cx="0" cy="0"/>
          <a:chOff x="0" y="0"/>
          <a:chExt cx="0" cy="0"/>
        </a:xfrm>
      </p:grpSpPr>
      <p:sp>
        <p:nvSpPr>
          <p:cNvPr id="11" name="Slide number"/>
          <p:cNvSpPr txBox="1"/>
          <p:nvPr userDrawn="1"/>
        </p:nvSpPr>
        <p:spPr>
          <a:xfrm>
            <a:off x="6976872" y="4925055"/>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12" name="2016 Copyright"/>
          <p:cNvSpPr txBox="1"/>
          <p:nvPr userDrawn="1"/>
        </p:nvSpPr>
        <p:spPr>
          <a:xfrm>
            <a:off x="594360" y="4925055"/>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9"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10"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3" name="Content"/>
          <p:cNvSpPr>
            <a:spLocks noGrp="1"/>
          </p:cNvSpPr>
          <p:nvPr>
            <p:ph idx="1" hasCustomPrompt="1"/>
          </p:nvPr>
        </p:nvSpPr>
        <p:spPr>
          <a:xfrm>
            <a:off x="594360" y="1143000"/>
            <a:ext cx="7955280" cy="3409950"/>
          </a:xfrm>
        </p:spPr>
        <p:txBody>
          <a:bodyPr/>
          <a:lstStyle>
            <a:lvl1pPr marL="548640" indent="-548640">
              <a:spcBef>
                <a:spcPts val="1000"/>
              </a:spcBef>
              <a:buClr>
                <a:schemeClr val="accent3"/>
              </a:buClr>
              <a:buSzPct val="100000"/>
              <a:buFont typeface="+mj-lt"/>
              <a:buAutoNum type="arabicPeriod"/>
              <a:defRPr sz="2800" b="0" i="0">
                <a:solidFill>
                  <a:schemeClr val="tx1"/>
                </a:solidFill>
                <a:latin typeface="Arial" pitchFamily="34" charset="0"/>
                <a:cs typeface="Arial" pitchFamily="34" charset="0"/>
              </a:defRPr>
            </a:lvl1pPr>
            <a:lvl2pPr marL="1097280" indent="-182880">
              <a:spcBef>
                <a:spcPts val="500"/>
              </a:spcBef>
              <a:buClr>
                <a:schemeClr val="accent3"/>
              </a:buClr>
              <a:buFont typeface="Arial" pitchFamily="34" charset="0"/>
              <a:buChar char="•"/>
              <a:defRPr sz="2400" b="0" i="0">
                <a:solidFill>
                  <a:schemeClr val="tx1"/>
                </a:solidFill>
                <a:latin typeface="Arial" pitchFamily="34" charset="0"/>
                <a:cs typeface="Arial" pitchFamily="34" charset="0"/>
              </a:defRPr>
            </a:lvl2pPr>
            <a:lvl3pPr marL="1645920" indent="-182880">
              <a:spcBef>
                <a:spcPts val="500"/>
              </a:spcBef>
              <a:buClr>
                <a:schemeClr val="tx2"/>
              </a:buClr>
              <a:buFont typeface="Arial" pitchFamily="34" charset="0"/>
              <a:buChar char="›"/>
              <a:defRPr sz="2000" b="0" i="0">
                <a:solidFill>
                  <a:schemeClr val="tx1"/>
                </a:solidFill>
                <a:latin typeface="Arial" pitchFamily="34" charset="0"/>
                <a:cs typeface="Arial" pitchFamily="34" charset="0"/>
              </a:defRPr>
            </a:lvl3pPr>
            <a:lvl4pPr marL="1645920" indent="-182880">
              <a:spcBef>
                <a:spcPts val="500"/>
              </a:spcBef>
              <a:buClr>
                <a:schemeClr val="tx2"/>
              </a:buClr>
              <a:buFont typeface="Arial" pitchFamily="34" charset="0"/>
              <a:buChar char="›"/>
              <a:defRPr sz="2000" b="0" i="0">
                <a:solidFill>
                  <a:schemeClr val="tx1"/>
                </a:solidFill>
                <a:latin typeface="Arial" pitchFamily="34" charset="0"/>
                <a:cs typeface="Arial" pitchFamily="34" charset="0"/>
              </a:defRPr>
            </a:lvl4pPr>
            <a:lvl5pPr marL="1645920" indent="-182880">
              <a:spcBef>
                <a:spcPts val="500"/>
              </a:spcBef>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94360" y="347472"/>
            <a:ext cx="7955280" cy="443198"/>
          </a:xfrm>
        </p:spPr>
        <p:txBody>
          <a:bodyPr/>
          <a:lstStyle>
            <a:lvl1pPr>
              <a:defRPr>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5" name="Source line"/>
          <p:cNvSpPr>
            <a:spLocks noGrp="1"/>
          </p:cNvSpPr>
          <p:nvPr>
            <p:ph type="body" sz="half" idx="10"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7" name="Content"/>
          <p:cNvSpPr>
            <a:spLocks noGrp="1"/>
          </p:cNvSpPr>
          <p:nvPr>
            <p:ph sz="half" idx="1" hasCustomPrompt="1"/>
          </p:nvPr>
        </p:nvSpPr>
        <p:spPr>
          <a:xfrm>
            <a:off x="594360" y="1143000"/>
            <a:ext cx="3808805" cy="3410712"/>
          </a:xfrm>
        </p:spPr>
        <p:txBody>
          <a:bodyPr/>
          <a:lstStyle>
            <a:lvl1pPr marL="182880" indent="-182880">
              <a:buClr>
                <a:srgbClr val="467F1A"/>
              </a:buClr>
              <a:defRPr sz="2800"/>
            </a:lvl1pPr>
            <a:lvl2pPr>
              <a:buClr>
                <a:srgbClr val="467F1A"/>
              </a:buClr>
              <a:defRPr sz="2000"/>
            </a:lvl2pPr>
            <a:lvl3pPr>
              <a:buClr>
                <a:srgbClr val="467F1A"/>
              </a:buClr>
              <a:defRPr sz="2000"/>
            </a:lvl3pPr>
            <a:lvl4pPr>
              <a:buClr>
                <a:srgbClr val="467F1A"/>
              </a:buClr>
              <a:defRPr sz="2000"/>
            </a:lvl4pPr>
            <a:lvl5pPr>
              <a:buClr>
                <a:srgbClr val="467F1A"/>
              </a:buClr>
              <a:defRPr sz="2000"/>
            </a:lvl5pPr>
            <a:lvl6pPr>
              <a:defRPr sz="1800"/>
            </a:lvl6pPr>
            <a:lvl7pPr>
              <a:defRPr sz="1800"/>
            </a:lvl7pPr>
            <a:lvl8pPr>
              <a:defRPr sz="1800"/>
            </a:lvl8pPr>
            <a:lvl9pPr>
              <a:defRPr sz="1800"/>
            </a:lvl9pPr>
          </a:lstStyle>
          <a:p>
            <a:pPr lvl="0"/>
            <a:r>
              <a:rPr lang="en-US" dirty="0"/>
              <a:t>Click to edit master text styles</a:t>
            </a:r>
          </a:p>
        </p:txBody>
      </p:sp>
      <p:sp>
        <p:nvSpPr>
          <p:cNvPr id="8" name="Content"/>
          <p:cNvSpPr>
            <a:spLocks noGrp="1"/>
          </p:cNvSpPr>
          <p:nvPr>
            <p:ph sz="half" idx="2" hasCustomPrompt="1"/>
          </p:nvPr>
        </p:nvSpPr>
        <p:spPr>
          <a:xfrm>
            <a:off x="4740835" y="1143000"/>
            <a:ext cx="3808805" cy="3410712"/>
          </a:xfrm>
        </p:spPr>
        <p:txBody>
          <a:bodyPr/>
          <a:lstStyle>
            <a:lvl1pPr marL="182880" indent="-182880">
              <a:buClr>
                <a:srgbClr val="467F1A"/>
              </a:buClr>
              <a:defRPr sz="2800"/>
            </a:lvl1pPr>
            <a:lvl2pPr>
              <a:buClr>
                <a:srgbClr val="467F1A"/>
              </a:buClr>
              <a:defRPr sz="2000"/>
            </a:lvl2pPr>
            <a:lvl3pPr>
              <a:buClr>
                <a:srgbClr val="467F1A"/>
              </a:buClr>
              <a:defRPr sz="2000"/>
            </a:lvl3pPr>
            <a:lvl4pPr>
              <a:buClr>
                <a:srgbClr val="467F1A"/>
              </a:buClr>
              <a:defRPr sz="2000"/>
            </a:lvl4pPr>
            <a:lvl5pPr>
              <a:buClr>
                <a:srgbClr val="467F1A"/>
              </a:buClr>
              <a:defRPr sz="2000"/>
            </a:lvl5pPr>
            <a:lvl6pPr>
              <a:defRPr sz="1800"/>
            </a:lvl6pPr>
            <a:lvl7pPr>
              <a:defRPr sz="1800"/>
            </a:lvl7pPr>
            <a:lvl8pPr>
              <a:defRPr sz="1800"/>
            </a:lvl8pPr>
            <a:lvl9pPr>
              <a:defRPr sz="1800"/>
            </a:lvl9pPr>
          </a:lstStyle>
          <a:p>
            <a:pPr lvl="0"/>
            <a:r>
              <a:rPr lang="en-US" dirty="0"/>
              <a:t>Click to edit master text styles</a:t>
            </a:r>
          </a:p>
        </p:txBody>
      </p:sp>
      <p:sp>
        <p:nvSpPr>
          <p:cNvPr id="9"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212"/>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59"/>
            <a:ext cx="7772400" cy="1125140"/>
          </a:xfrm>
        </p:spPr>
        <p:txBody>
          <a:bodyPr anchor="b"/>
          <a:lstStyle>
            <a:lvl1pPr marL="0" indent="0">
              <a:buNone/>
              <a:defRPr sz="1500"/>
            </a:lvl1pPr>
            <a:lvl2pPr marL="340895" indent="0">
              <a:buNone/>
              <a:defRPr sz="1400"/>
            </a:lvl2pPr>
            <a:lvl3pPr marL="681902" indent="0">
              <a:buNone/>
              <a:defRPr sz="1200"/>
            </a:lvl3pPr>
            <a:lvl4pPr marL="1022860" indent="0">
              <a:buNone/>
              <a:defRPr sz="1100"/>
            </a:lvl4pPr>
            <a:lvl5pPr marL="1363809" indent="0">
              <a:buNone/>
              <a:defRPr sz="1100"/>
            </a:lvl5pPr>
            <a:lvl6pPr marL="1704812" indent="0">
              <a:buNone/>
              <a:defRPr sz="1100"/>
            </a:lvl6pPr>
            <a:lvl7pPr marL="2045715" indent="0">
              <a:buNone/>
              <a:defRPr sz="1100"/>
            </a:lvl7pPr>
            <a:lvl8pPr marL="2386608" indent="0">
              <a:buNone/>
              <a:defRPr sz="1100"/>
            </a:lvl8pPr>
            <a:lvl9pPr marL="2727617" indent="0">
              <a:buNone/>
              <a:defRPr sz="1100"/>
            </a:lvl9pPr>
          </a:lstStyle>
          <a:p>
            <a:pPr lvl="0"/>
            <a:r>
              <a:rPr lang="en-US"/>
              <a:t>Click to edit Master text styles</a:t>
            </a:r>
          </a:p>
        </p:txBody>
      </p:sp>
      <p:sp>
        <p:nvSpPr>
          <p:cNvPr id="4"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52105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595320" y="510783"/>
            <a:ext cx="97218" cy="175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48027" tIns="24068" rIns="48027" bIns="24068">
            <a:spAutoFit/>
          </a:bodyPr>
          <a:lstStyle>
            <a:lvl1pPr eaLnBrk="0">
              <a:defRPr sz="1100">
                <a:solidFill>
                  <a:srgbClr val="000000"/>
                </a:solidFill>
                <a:latin typeface="HelvNeue Light for IBM" charset="0"/>
                <a:ea typeface="MS PGothic" pitchFamily="34" charset="-128"/>
                <a:sym typeface="HelvNeue Light for IBM" charset="0"/>
              </a:defRPr>
            </a:lvl1pPr>
            <a:lvl2pPr marL="742950" indent="-285750" eaLnBrk="0">
              <a:defRPr sz="1100">
                <a:solidFill>
                  <a:srgbClr val="000000"/>
                </a:solidFill>
                <a:latin typeface="HelvNeue Light for IBM" charset="0"/>
                <a:ea typeface="MS PGothic" pitchFamily="34" charset="-128"/>
                <a:sym typeface="HelvNeue Light for IBM" charset="0"/>
              </a:defRPr>
            </a:lvl2pPr>
            <a:lvl3pPr marL="1143000" indent="-228600" eaLnBrk="0">
              <a:defRPr sz="1100">
                <a:solidFill>
                  <a:srgbClr val="000000"/>
                </a:solidFill>
                <a:latin typeface="HelvNeue Light for IBM" charset="0"/>
                <a:ea typeface="MS PGothic" pitchFamily="34" charset="-128"/>
                <a:sym typeface="HelvNeue Light for IBM" charset="0"/>
              </a:defRPr>
            </a:lvl3pPr>
            <a:lvl4pPr marL="1600200" indent="-228600" eaLnBrk="0">
              <a:defRPr sz="1100">
                <a:solidFill>
                  <a:srgbClr val="000000"/>
                </a:solidFill>
                <a:latin typeface="HelvNeue Light for IBM" charset="0"/>
                <a:ea typeface="MS PGothic" pitchFamily="34" charset="-128"/>
                <a:sym typeface="HelvNeue Light for IBM" charset="0"/>
              </a:defRPr>
            </a:lvl4pPr>
            <a:lvl5pPr marL="2057400" indent="-228600" eaLnBrk="0">
              <a:defRPr sz="1100">
                <a:solidFill>
                  <a:srgbClr val="000000"/>
                </a:solidFill>
                <a:latin typeface="HelvNeue Light for IBM" charset="0"/>
                <a:ea typeface="MS PGothic" pitchFamily="34" charset="-128"/>
                <a:sym typeface="HelvNeue Light for IBM" charset="0"/>
              </a:defRPr>
            </a:lvl5pPr>
            <a:lvl6pPr marL="25146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6pPr>
            <a:lvl7pPr marL="29718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7pPr>
            <a:lvl8pPr marL="34290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8pPr>
            <a:lvl9pPr marL="3886200" indent="-228600" eaLnBrk="0" fontAlgn="base" hangingPunct="0">
              <a:spcBef>
                <a:spcPct val="0"/>
              </a:spcBef>
              <a:spcAft>
                <a:spcPct val="0"/>
              </a:spcAft>
              <a:defRPr sz="1100">
                <a:solidFill>
                  <a:srgbClr val="000000"/>
                </a:solidFill>
                <a:latin typeface="HelvNeue Light for IBM" charset="0"/>
                <a:ea typeface="MS PGothic" pitchFamily="34" charset="-128"/>
                <a:sym typeface="HelvNeue Light for IBM" charset="0"/>
              </a:defRPr>
            </a:lvl9pPr>
          </a:lstStyle>
          <a:p>
            <a:pPr defTabSz="240051" eaLnBrk="1" fontAlgn="base" hangingPunct="0">
              <a:spcBef>
                <a:spcPct val="0"/>
              </a:spcBef>
              <a:spcAft>
                <a:spcPct val="0"/>
              </a:spcAft>
              <a:defRPr/>
            </a:pPr>
            <a:endParaRPr lang="en-US" altLang="en-US" sz="800">
              <a:cs typeface="Helvetica Neue Roman for IBM"/>
            </a:endParaRPr>
          </a:p>
        </p:txBody>
      </p:sp>
      <p:sp>
        <p:nvSpPr>
          <p:cNvPr id="3" name="Content Placeholder 2"/>
          <p:cNvSpPr>
            <a:spLocks noGrp="1"/>
          </p:cNvSpPr>
          <p:nvPr>
            <p:ph idx="1"/>
          </p:nvPr>
        </p:nvSpPr>
        <p:spPr>
          <a:xfrm>
            <a:off x="339330" y="884047"/>
            <a:ext cx="7893844" cy="404514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339461" y="200920"/>
            <a:ext cx="8228707" cy="477180"/>
          </a:xfrm>
        </p:spPr>
        <p:txBody>
          <a:bodyPr/>
          <a:lstStyle>
            <a:lvl1pPr>
              <a:defRPr sz="600"/>
            </a:lvl1pPr>
          </a:lstStyle>
          <a:p>
            <a:r>
              <a:rPr lang="en-US" dirty="0"/>
              <a:t>Click to edit Master title style</a:t>
            </a:r>
          </a:p>
        </p:txBody>
      </p:sp>
      <p:sp>
        <p:nvSpPr>
          <p:cNvPr id="5" name="Rectangle 1"/>
          <p:cNvSpPr>
            <a:spLocks noGrp="1"/>
          </p:cNvSpPr>
          <p:nvPr>
            <p:ph type="sldNum" sz="quarter" idx="10"/>
          </p:nvPr>
        </p:nvSpPr>
        <p:spPr>
          <a:xfrm>
            <a:off x="322266" y="4895968"/>
            <a:ext cx="165100" cy="119063"/>
          </a:xfrm>
          <a:prstGeom prst="rect">
            <a:avLst/>
          </a:prstGeom>
        </p:spPr>
        <p:txBody>
          <a:bodyPr vert="horz" wrap="square" lIns="64018" tIns="32090" rIns="64018" bIns="32090" numCol="1" anchor="t" anchorCtr="0" compatLnSpc="1">
            <a:prstTxWarp prst="textNoShape">
              <a:avLst/>
            </a:prstTxWarp>
          </a:bodyPr>
          <a:lstStyle>
            <a:lvl1pPr>
              <a:defRPr>
                <a:cs typeface="MS PGothic" charset="0"/>
              </a:defRPr>
            </a:lvl1pPr>
          </a:lstStyle>
          <a:p>
            <a:pPr defTabSz="681728">
              <a:defRPr/>
            </a:pPr>
            <a:fld id="{872F3739-B33D-3A4F-992C-F24B8FFF69CF}" type="slidenum">
              <a:rPr lang="en-US" smtClean="0">
                <a:solidFill>
                  <a:srgbClr val="000000"/>
                </a:solidFill>
                <a:latin typeface="Arial"/>
                <a:ea typeface="ＭＳ Ｐゴシック" charset="0"/>
                <a:sym typeface="Helvetica" charset="0"/>
              </a:rPr>
              <a:pPr defTabSz="681728">
                <a:defRPr/>
              </a:pPr>
              <a:t>‹#›</a:t>
            </a:fld>
            <a:endParaRPr lang="en-US">
              <a:solidFill>
                <a:srgbClr val="000000"/>
              </a:solidFill>
              <a:latin typeface="HelvNeue Roman for IBM" charset="0"/>
              <a:ea typeface="ＭＳ Ｐゴシック" charset="0"/>
              <a:sym typeface="HelvNeue Roman for IBM" charset="0"/>
            </a:endParaRPr>
          </a:p>
        </p:txBody>
      </p:sp>
    </p:spTree>
    <p:extLst>
      <p:ext uri="{BB962C8B-B14F-4D97-AF65-F5344CB8AC3E}">
        <p14:creationId xmlns:p14="http://schemas.microsoft.com/office/powerpoint/2010/main" val="409786142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Image, Call-out _ new">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2017 Forrester Research, Inc. Reproduction Prohibited</a:t>
            </a:r>
          </a:p>
        </p:txBody>
      </p:sp>
      <p:sp>
        <p:nvSpPr>
          <p:cNvPr id="5"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Side bar"/>
          <p:cNvSpPr/>
          <p:nvPr userDrawn="1"/>
        </p:nvSpPr>
        <p:spPr>
          <a:xfrm>
            <a:off x="-1" y="0"/>
            <a:ext cx="320040" cy="5157216"/>
          </a:xfrm>
          <a:prstGeom prst="rect">
            <a:avLst/>
          </a:prstGeom>
          <a:solidFill>
            <a:srgbClr val="467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
        <p:nvSpPr>
          <p:cNvPr id="7" name="Image"/>
          <p:cNvSpPr>
            <a:spLocks noGrp="1"/>
          </p:cNvSpPr>
          <p:nvPr>
            <p:ph type="pic" idx="1"/>
          </p:nvPr>
        </p:nvSpPr>
        <p:spPr>
          <a:xfrm>
            <a:off x="594360" y="1143000"/>
            <a:ext cx="5882640" cy="3409950"/>
          </a:xfrm>
        </p:spPr>
        <p:txBody>
          <a:bodyPr/>
          <a:lstStyle>
            <a:lvl1pPr marL="0" indent="0">
              <a:lnSpc>
                <a:spcPct val="100000"/>
              </a:lnSpc>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8" name="Content"/>
          <p:cNvSpPr>
            <a:spLocks noGrp="1"/>
          </p:cNvSpPr>
          <p:nvPr>
            <p:ph type="body" sz="quarter" idx="13"/>
          </p:nvPr>
        </p:nvSpPr>
        <p:spPr>
          <a:xfrm>
            <a:off x="6705600" y="1200150"/>
            <a:ext cx="2438400" cy="1219200"/>
          </a:xfrm>
          <a:solidFill>
            <a:srgbClr val="467F1A"/>
          </a:solidFill>
        </p:spPr>
        <p:txBody>
          <a:bodyPr lIns="137160" tIns="137160" rIns="137160" bIns="137160"/>
          <a:lstStyle>
            <a:lvl1pPr marL="0" indent="0">
              <a:spcBef>
                <a:spcPts val="0"/>
              </a:spcBef>
              <a:spcAft>
                <a:spcPts val="0"/>
              </a:spcAft>
              <a:buFontTx/>
              <a:buNone/>
              <a:defRPr sz="2000" b="1">
                <a:solidFill>
                  <a:schemeClr val="bg1"/>
                </a:solidFill>
              </a:defRPr>
            </a:lvl1pPr>
            <a:lvl2pPr marL="0" indent="0">
              <a:spcBef>
                <a:spcPts val="0"/>
              </a:spcBef>
              <a:spcAft>
                <a:spcPts val="0"/>
              </a:spcAft>
              <a:buFontTx/>
              <a:buNone/>
              <a:defRPr sz="2000" b="1">
                <a:solidFill>
                  <a:schemeClr val="bg1"/>
                </a:solidFill>
              </a:defRPr>
            </a:lvl2pPr>
            <a:lvl3pPr marL="0" indent="0">
              <a:spcBef>
                <a:spcPts val="0"/>
              </a:spcBef>
              <a:spcAft>
                <a:spcPts val="0"/>
              </a:spcAft>
              <a:buFontTx/>
              <a:buNone/>
              <a:defRPr sz="2000" b="1">
                <a:solidFill>
                  <a:schemeClr val="bg1"/>
                </a:solidFill>
              </a:defRPr>
            </a:lvl3pPr>
            <a:lvl4pPr marL="0" indent="0">
              <a:spcBef>
                <a:spcPts val="0"/>
              </a:spcBef>
              <a:spcAft>
                <a:spcPts val="0"/>
              </a:spcAft>
              <a:buFontTx/>
              <a:buNone/>
              <a:defRPr sz="2000" b="1">
                <a:solidFill>
                  <a:schemeClr val="bg1"/>
                </a:solidFill>
              </a:defRPr>
            </a:lvl4pPr>
            <a:lvl5pPr marL="0" indent="0">
              <a:spcBef>
                <a:spcPts val="0"/>
              </a:spcBef>
              <a:spcAft>
                <a:spcPts val="0"/>
              </a:spcAft>
              <a:buFontTx/>
              <a:buNone/>
              <a:defRPr sz="2000" b="1">
                <a:solidFill>
                  <a:schemeClr val="bg1"/>
                </a:solidFill>
              </a:defRPr>
            </a:lvl5pPr>
          </a:lstStyle>
          <a:p>
            <a:pPr lvl="0"/>
            <a:r>
              <a:rPr lang="en-US"/>
              <a:t>Click to edit Master text styles</a:t>
            </a:r>
          </a:p>
        </p:txBody>
      </p:sp>
      <p:sp>
        <p:nvSpPr>
          <p:cNvPr id="9" name="Content"/>
          <p:cNvSpPr>
            <a:spLocks noGrp="1"/>
          </p:cNvSpPr>
          <p:nvPr>
            <p:ph type="body" sz="quarter" idx="15"/>
          </p:nvPr>
        </p:nvSpPr>
        <p:spPr>
          <a:xfrm>
            <a:off x="6705600" y="2651760"/>
            <a:ext cx="2438400" cy="1219200"/>
          </a:xfrm>
          <a:solidFill>
            <a:srgbClr val="DFE5E8"/>
          </a:solidFill>
        </p:spPr>
        <p:txBody>
          <a:bodyPr lIns="137160" tIns="137160" rIns="137160" bIns="137160"/>
          <a:lstStyle>
            <a:lvl1pPr marL="0" indent="0">
              <a:spcBef>
                <a:spcPts val="0"/>
              </a:spcBef>
              <a:spcAft>
                <a:spcPts val="0"/>
              </a:spcAft>
              <a:buFontTx/>
              <a:buNone/>
              <a:defRPr sz="2000" b="0">
                <a:solidFill>
                  <a:schemeClr val="tx1"/>
                </a:solidFill>
              </a:defRPr>
            </a:lvl1pPr>
            <a:lvl2pPr marL="0" indent="0">
              <a:spcBef>
                <a:spcPts val="0"/>
              </a:spcBef>
              <a:spcAft>
                <a:spcPts val="0"/>
              </a:spcAft>
              <a:buFontTx/>
              <a:buNone/>
              <a:defRPr sz="2000" b="0">
                <a:solidFill>
                  <a:schemeClr val="tx1"/>
                </a:solidFill>
              </a:defRPr>
            </a:lvl2pPr>
            <a:lvl3pPr marL="0" indent="0">
              <a:spcBef>
                <a:spcPts val="0"/>
              </a:spcBef>
              <a:spcAft>
                <a:spcPts val="0"/>
              </a:spcAft>
              <a:buFontTx/>
              <a:buNone/>
              <a:defRPr sz="2000" b="0">
                <a:solidFill>
                  <a:schemeClr val="tx1"/>
                </a:solidFill>
              </a:defRPr>
            </a:lvl3pPr>
            <a:lvl4pPr marL="0" indent="0">
              <a:spcBef>
                <a:spcPts val="0"/>
              </a:spcBef>
              <a:spcAft>
                <a:spcPts val="0"/>
              </a:spcAft>
              <a:buFontTx/>
              <a:buNone/>
              <a:defRPr sz="2000" b="0">
                <a:solidFill>
                  <a:schemeClr val="tx1"/>
                </a:solidFill>
              </a:defRPr>
            </a:lvl4pPr>
            <a:lvl5pPr marL="0" indent="0">
              <a:spcBef>
                <a:spcPts val="0"/>
              </a:spcBef>
              <a:spcAft>
                <a:spcPts val="0"/>
              </a:spcAft>
              <a:buFontTx/>
              <a:buNone/>
              <a:defRPr sz="2000" b="0">
                <a:solidFill>
                  <a:schemeClr val="tx1"/>
                </a:solidFill>
              </a:defRPr>
            </a:lvl5pPr>
          </a:lstStyle>
          <a:p>
            <a:pPr lvl="0"/>
            <a:r>
              <a:rPr lang="en-US"/>
              <a:t>Click to edit Master text styles</a:t>
            </a:r>
          </a:p>
        </p:txBody>
      </p:sp>
      <p:sp>
        <p:nvSpPr>
          <p:cNvPr id="10" name="Title"/>
          <p:cNvSpPr>
            <a:spLocks noGrp="1"/>
          </p:cNvSpPr>
          <p:nvPr>
            <p:ph type="title" hasCustomPrompt="1"/>
          </p:nvPr>
        </p:nvSpPr>
        <p:spPr>
          <a:xfrm>
            <a:off x="594360" y="347472"/>
            <a:ext cx="7955280" cy="443198"/>
          </a:xfrm>
        </p:spPr>
        <p:txBody>
          <a:bodyPr/>
          <a:lstStyle>
            <a:lvl1pPr>
              <a:defRPr sz="3200">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Full Image New">
    <p:spTree>
      <p:nvGrpSpPr>
        <p:cNvPr id="1" name=""/>
        <p:cNvGrpSpPr/>
        <p:nvPr/>
      </p:nvGrpSpPr>
      <p:grpSpPr>
        <a:xfrm>
          <a:off x="0" y="0"/>
          <a:ext cx="0" cy="0"/>
          <a:chOff x="0" y="0"/>
          <a:chExt cx="0" cy="0"/>
        </a:xfrm>
      </p:grpSpPr>
      <p:sp>
        <p:nvSpPr>
          <p:cNvPr id="3"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FFFFFF"/>
                </a:solidFill>
              </a:rPr>
              <a:pPr algn="r" defTabSz="914400">
                <a:spcAft>
                  <a:spcPts val="600"/>
                </a:spcAft>
              </a:pPr>
              <a:t>‹#›</a:t>
            </a:fld>
            <a:endParaRPr lang="en-US" sz="750" dirty="0">
              <a:solidFill>
                <a:srgbClr val="FFFFFF"/>
              </a:solidFill>
            </a:endParaRPr>
          </a:p>
        </p:txBody>
      </p:sp>
      <p:sp>
        <p:nvSpPr>
          <p:cNvPr id="4"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FFFFFF"/>
                </a:solidFill>
                <a:cs typeface="Arial" pitchFamily="34" charset="0"/>
              </a:rPr>
              <a:t>© 2016 Forrester Research, Inc. Reproduction Prohibited</a:t>
            </a:r>
          </a:p>
        </p:txBody>
      </p:sp>
      <p:sp>
        <p:nvSpPr>
          <p:cNvPr id="5" name="Source line"/>
          <p:cNvSpPr>
            <a:spLocks noGrp="1"/>
          </p:cNvSpPr>
          <p:nvPr>
            <p:ph type="body" sz="half" idx="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6" name="Content"/>
          <p:cNvSpPr>
            <a:spLocks noGrp="1"/>
          </p:cNvSpPr>
          <p:nvPr>
            <p:ph type="body" sz="quarter" idx="11" hasCustomPrompt="1"/>
          </p:nvPr>
        </p:nvSpPr>
        <p:spPr>
          <a:xfrm>
            <a:off x="5486400" y="1602257"/>
            <a:ext cx="3657600" cy="1938992"/>
          </a:xfrm>
          <a:solidFill>
            <a:schemeClr val="tx1">
              <a:alpha val="90000"/>
            </a:schemeClr>
          </a:solidFill>
        </p:spPr>
        <p:txBody>
          <a:bodyPr wrap="square" lIns="228600" tIns="137160" rIns="457200" bIns="137160" anchor="ctr" anchorCtr="0">
            <a:spAutoFit/>
          </a:bodyPr>
          <a:lstStyle>
            <a:lvl1pPr marL="0" indent="0">
              <a:spcBef>
                <a:spcPts val="0"/>
              </a:spcBef>
              <a:spcAft>
                <a:spcPts val="0"/>
              </a:spcAft>
              <a:buFontTx/>
              <a:buNone/>
              <a:defRPr sz="36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Click to edit master text styles</a:t>
            </a:r>
          </a:p>
        </p:txBody>
      </p:sp>
      <p:sp>
        <p:nvSpPr>
          <p:cNvPr id="7" name="Content"/>
          <p:cNvSpPr>
            <a:spLocks noGrp="1"/>
          </p:cNvSpPr>
          <p:nvPr>
            <p:ph type="body" sz="quarter" idx="12" hasCustomPrompt="1"/>
          </p:nvPr>
        </p:nvSpPr>
        <p:spPr>
          <a:xfrm>
            <a:off x="0" y="1602257"/>
            <a:ext cx="3657600" cy="1938992"/>
          </a:xfrm>
          <a:solidFill>
            <a:schemeClr val="tx1">
              <a:alpha val="90000"/>
            </a:schemeClr>
          </a:solidFill>
        </p:spPr>
        <p:txBody>
          <a:bodyPr wrap="square" lIns="457200" tIns="137160" rIns="137160" bIns="137160" anchor="ctr" anchorCtr="0">
            <a:spAutoFit/>
          </a:bodyPr>
          <a:lstStyle>
            <a:lvl1pPr marL="0" indent="0">
              <a:spcBef>
                <a:spcPts val="0"/>
              </a:spcBef>
              <a:spcAft>
                <a:spcPts val="0"/>
              </a:spcAft>
              <a:buFontTx/>
              <a:buNone/>
              <a:defRPr sz="36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3" name="First name, last name"/>
          <p:cNvSpPr>
            <a:spLocks noGrp="1"/>
          </p:cNvSpPr>
          <p:nvPr>
            <p:ph type="body" sz="quarter" idx="11" hasCustomPrompt="1"/>
          </p:nvPr>
        </p:nvSpPr>
        <p:spPr>
          <a:xfrm>
            <a:off x="594360" y="1581150"/>
            <a:ext cx="3749040" cy="1172116"/>
          </a:xfrm>
        </p:spPr>
        <p:txBody>
          <a:bodyPr lIns="0" tIns="0" rIns="0" bIns="0">
            <a:spAutoFit/>
          </a:bodyPr>
          <a:lstStyle>
            <a:lvl1pPr marL="0" indent="0">
              <a:lnSpc>
                <a:spcPct val="100000"/>
              </a:lnSpc>
              <a:spcBef>
                <a:spcPts val="0"/>
              </a:spcBef>
              <a:buNone/>
              <a:defRPr sz="2400" b="1">
                <a:solidFill>
                  <a:schemeClr val="bg1"/>
                </a:solidFill>
                <a:latin typeface="Arial" pitchFamily="34" charset="0"/>
                <a:cs typeface="Arial" pitchFamily="34" charset="0"/>
              </a:defRPr>
            </a:lvl1pPr>
            <a:lvl2pPr marL="0" indent="0">
              <a:lnSpc>
                <a:spcPct val="100000"/>
              </a:lnSpc>
              <a:spcBef>
                <a:spcPts val="0"/>
              </a:spcBef>
              <a:buNone/>
              <a:defRPr sz="2400" b="0">
                <a:solidFill>
                  <a:schemeClr val="bg1"/>
                </a:solidFill>
                <a:latin typeface="Arial" pitchFamily="34" charset="0"/>
                <a:cs typeface="Arial" pitchFamily="34" charset="0"/>
              </a:defRPr>
            </a:lvl2pPr>
            <a:lvl3pPr marL="0" indent="0">
              <a:lnSpc>
                <a:spcPct val="125000"/>
              </a:lnSpc>
              <a:spcBef>
                <a:spcPts val="0"/>
              </a:spcBef>
              <a:buNone/>
              <a:defRPr sz="2000" b="0">
                <a:solidFill>
                  <a:schemeClr val="tx2"/>
                </a:solidFill>
                <a:latin typeface="Arial" pitchFamily="34" charset="0"/>
                <a:cs typeface="Arial" pitchFamily="34" charset="0"/>
              </a:defRPr>
            </a:lvl3pPr>
            <a:lvl4pPr marL="0" indent="0">
              <a:lnSpc>
                <a:spcPct val="125000"/>
              </a:lnSpc>
              <a:spcBef>
                <a:spcPts val="0"/>
              </a:spcBef>
              <a:buNone/>
              <a:defRPr sz="2000" b="0">
                <a:solidFill>
                  <a:schemeClr val="tx2"/>
                </a:solidFill>
                <a:latin typeface="Arial" pitchFamily="34" charset="0"/>
                <a:cs typeface="Arial" pitchFamily="34" charset="0"/>
              </a:defRPr>
            </a:lvl4pPr>
            <a:lvl5pPr marL="0" indent="0">
              <a:lnSpc>
                <a:spcPct val="125000"/>
              </a:lnSpc>
              <a:spcBef>
                <a:spcPts val="0"/>
              </a:spcBef>
              <a:buNone/>
              <a:defRPr sz="2000" b="0">
                <a:solidFill>
                  <a:schemeClr val="tx2"/>
                </a:solidFill>
                <a:latin typeface="Arial" pitchFamily="34" charset="0"/>
                <a:cs typeface="Arial" pitchFamily="34" charset="0"/>
              </a:defRPr>
            </a:lvl5pPr>
          </a:lstStyle>
          <a:p>
            <a:pPr lvl="0"/>
            <a:r>
              <a:rPr lang="en-US" dirty="0"/>
              <a:t>Click To Edit Master Text Styles</a:t>
            </a:r>
          </a:p>
          <a:p>
            <a:pPr lvl="1"/>
            <a:r>
              <a:rPr lang="en-US" dirty="0"/>
              <a:t>Second Level</a:t>
            </a:r>
          </a:p>
        </p:txBody>
      </p:sp>
      <p:sp>
        <p:nvSpPr>
          <p:cNvPr id="4" name="Thank you"/>
          <p:cNvSpPr txBox="1"/>
          <p:nvPr userDrawn="1"/>
        </p:nvSpPr>
        <p:spPr>
          <a:xfrm>
            <a:off x="594360" y="914400"/>
            <a:ext cx="8229600" cy="553998"/>
          </a:xfrm>
          <a:prstGeom prst="rect">
            <a:avLst/>
          </a:prstGeom>
          <a:noFill/>
        </p:spPr>
        <p:txBody>
          <a:bodyPr wrap="square" lIns="0" tIns="0" rIns="0" bIns="0" rtlCol="0" anchor="b" anchorCtr="0">
            <a:spAutoFit/>
          </a:bodyPr>
          <a:lstStyle/>
          <a:p>
            <a:pPr defTabSz="914400"/>
            <a:r>
              <a:rPr lang="en-US" sz="3600" b="1" dirty="0">
                <a:solidFill>
                  <a:srgbClr val="FFFFFF"/>
                </a:solidFill>
              </a:rPr>
              <a:t>Thank you</a:t>
            </a:r>
          </a:p>
        </p:txBody>
      </p:sp>
      <p:sp>
        <p:nvSpPr>
          <p:cNvPr id="5" name="Content"/>
          <p:cNvSpPr>
            <a:spLocks noGrp="1"/>
          </p:cNvSpPr>
          <p:nvPr>
            <p:ph type="body" sz="quarter" idx="12" hasCustomPrompt="1"/>
          </p:nvPr>
        </p:nvSpPr>
        <p:spPr>
          <a:xfrm>
            <a:off x="4800600" y="1581150"/>
            <a:ext cx="4022725" cy="3200400"/>
          </a:xfrm>
        </p:spPr>
        <p:txBody>
          <a:bodyPr/>
          <a:lstStyle>
            <a:lvl1pPr marL="0" marR="0" indent="0" algn="l" defTabSz="914400" rtl="0" eaLnBrk="1" fontAlgn="auto" latinLnBrk="0" hangingPunct="1">
              <a:lnSpc>
                <a:spcPct val="100000"/>
              </a:lnSpc>
              <a:spcBef>
                <a:spcPts val="1000"/>
              </a:spcBef>
              <a:spcAft>
                <a:spcPts val="500"/>
              </a:spcAft>
              <a:buClr>
                <a:schemeClr val="accent1"/>
              </a:buClr>
              <a:buSzPct val="100000"/>
              <a:buFont typeface="Arial Black" pitchFamily="34" charset="0"/>
              <a:buNone/>
              <a:tabLst>
                <a:tab pos="274320" algn="l"/>
                <a:tab pos="822960" algn="l"/>
                <a:tab pos="1207008" algn="l"/>
                <a:tab pos="1463040" algn="l"/>
              </a:tabLst>
              <a:defRPr sz="2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For Further Reference</a:t>
            </a:r>
            <a:br>
              <a:rPr lang="en-US" dirty="0"/>
            </a:br>
            <a:r>
              <a:rPr lang="en-US" b="1" dirty="0"/>
              <a:t>Title of report or book</a:t>
            </a:r>
            <a:br>
              <a:rPr lang="en-US" b="1" dirty="0"/>
            </a:br>
            <a:r>
              <a:rPr lang="en-US" i="1" dirty="0"/>
              <a:t>Author attribution </a:t>
            </a:r>
          </a:p>
        </p:txBody>
      </p:sp>
      <p:sp>
        <p:nvSpPr>
          <p:cNvPr id="6" name="Side bar"/>
          <p:cNvSpPr/>
          <p:nvPr userDrawn="1"/>
        </p:nvSpPr>
        <p:spPr>
          <a:xfrm>
            <a:off x="-1" y="0"/>
            <a:ext cx="320040" cy="5157216"/>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Full-slide imag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47472" y="342901"/>
            <a:ext cx="8458200" cy="954107"/>
          </a:xfrm>
          <a:solidFill>
            <a:schemeClr val="tx1">
              <a:alpha val="70000"/>
            </a:schemeClr>
          </a:solidFill>
        </p:spPr>
        <p:txBody>
          <a:bodyPr lIns="137160" tIns="228600" rIns="137160" bIns="228600">
            <a:spAutoFit/>
          </a:bodyPr>
          <a:lstStyle>
            <a:lvl1pPr marL="0" indent="0">
              <a:spcBef>
                <a:spcPts val="0"/>
              </a:spcBef>
              <a:spcAft>
                <a:spcPts val="0"/>
              </a:spcAft>
              <a:buFontTx/>
              <a:buNone/>
              <a:defRPr sz="3200" b="1">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Click to edit master text styles</a:t>
            </a:r>
          </a:p>
        </p:txBody>
      </p:sp>
      <p:sp>
        <p:nvSpPr>
          <p:cNvPr id="4" name="Text Placeholder 3"/>
          <p:cNvSpPr>
            <a:spLocks noGrp="1"/>
          </p:cNvSpPr>
          <p:nvPr>
            <p:ph type="body" sz="quarter" idx="11" hasCustomPrompt="1"/>
          </p:nvPr>
        </p:nvSpPr>
        <p:spPr>
          <a:xfrm>
            <a:off x="347472" y="2094698"/>
            <a:ext cx="8458200" cy="954107"/>
          </a:xfrm>
          <a:solidFill>
            <a:schemeClr val="tx1">
              <a:alpha val="70000"/>
            </a:schemeClr>
          </a:solidFill>
        </p:spPr>
        <p:txBody>
          <a:bodyPr lIns="137160" tIns="228600" rIns="137160" bIns="228600" anchor="ctr" anchorCtr="0">
            <a:spAutoFit/>
          </a:bodyPr>
          <a:lstStyle>
            <a:lvl1pPr marL="0" indent="0">
              <a:spcBef>
                <a:spcPts val="0"/>
              </a:spcBef>
              <a:spcAft>
                <a:spcPts val="0"/>
              </a:spcAft>
              <a:buFontTx/>
              <a:buNone/>
              <a:defRPr sz="3200" b="1">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dirty="0"/>
              <a:t>Click to edit master text styles</a:t>
            </a:r>
          </a:p>
        </p:txBody>
      </p:sp>
      <p:sp>
        <p:nvSpPr>
          <p:cNvPr id="7" name="Text Placeholder 6"/>
          <p:cNvSpPr>
            <a:spLocks noGrp="1"/>
          </p:cNvSpPr>
          <p:nvPr>
            <p:ph type="body" sz="quarter" idx="12" hasCustomPrompt="1"/>
          </p:nvPr>
        </p:nvSpPr>
        <p:spPr>
          <a:xfrm>
            <a:off x="347472" y="3846494"/>
            <a:ext cx="8458200" cy="954107"/>
          </a:xfrm>
          <a:solidFill>
            <a:schemeClr val="tx1">
              <a:alpha val="70000"/>
            </a:schemeClr>
          </a:solidFill>
        </p:spPr>
        <p:txBody>
          <a:bodyPr lIns="137160" tIns="228600" rIns="137160" bIns="228600" anchor="b" anchorCtr="0">
            <a:spAutoFit/>
          </a:bodyPr>
          <a:lstStyle>
            <a:lvl1pPr marL="0" indent="0">
              <a:spcBef>
                <a:spcPts val="0"/>
              </a:spcBef>
              <a:spcAft>
                <a:spcPts val="0"/>
              </a:spcAft>
              <a:buFontTx/>
              <a:buNone/>
              <a:defRPr sz="3200" b="1">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p:cNvSpPr/>
          <p:nvPr userDrawn="1"/>
        </p:nvSpPr>
        <p:spPr>
          <a:xfrm>
            <a:off x="347472" y="347472"/>
            <a:ext cx="8458200" cy="4453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A5D25F"/>
              </a:solidFill>
            </a:endParaRPr>
          </a:p>
        </p:txBody>
      </p:sp>
      <p:sp>
        <p:nvSpPr>
          <p:cNvPr id="2" name="Title 1"/>
          <p:cNvSpPr>
            <a:spLocks noGrp="1"/>
          </p:cNvSpPr>
          <p:nvPr>
            <p:ph type="title" hasCustomPrompt="1"/>
          </p:nvPr>
        </p:nvSpPr>
        <p:spPr>
          <a:xfrm>
            <a:off x="457200" y="445770"/>
            <a:ext cx="8229600" cy="443198"/>
          </a:xfrm>
        </p:spPr>
        <p:txBody>
          <a:bodyPr/>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hasCustomPrompt="1"/>
          </p:nvPr>
        </p:nvSpPr>
        <p:spPr>
          <a:xfrm>
            <a:off x="457200" y="960120"/>
            <a:ext cx="8229600" cy="3730752"/>
          </a:xfrm>
        </p:spPr>
        <p:txBody>
          <a:bodyPr/>
          <a:lstStyle>
            <a:lvl1pPr marL="182880" indent="-182880">
              <a:buFont typeface="Arial Black" pitchFamily="34" charset="0"/>
              <a:buChar char="›"/>
              <a:defRPr sz="2800" b="0" i="0">
                <a:solidFill>
                  <a:schemeClr val="tx1"/>
                </a:solidFill>
                <a:latin typeface="Arial" pitchFamily="34" charset="0"/>
                <a:cs typeface="Arial" pitchFamily="34" charset="0"/>
              </a:defRPr>
            </a:lvl1pPr>
            <a:lvl2pPr marL="822960" indent="-182880">
              <a:buClr>
                <a:schemeClr val="accent1"/>
              </a:buClr>
              <a:buFont typeface="Arial" pitchFamily="34" charset="0"/>
              <a:buChar char="•"/>
              <a:defRPr sz="2400" b="0" i="0">
                <a:solidFill>
                  <a:schemeClr val="tx1"/>
                </a:solidFill>
                <a:latin typeface="Arial" pitchFamily="34" charset="0"/>
                <a:cs typeface="Arial" pitchFamily="34" charset="0"/>
              </a:defRPr>
            </a:lvl2pPr>
            <a:lvl3pPr marL="1371600" indent="-182880">
              <a:buClr>
                <a:schemeClr val="tx2"/>
              </a:buClr>
              <a:buFont typeface="Arial" pitchFamily="34" charset="0"/>
              <a:buChar char="›"/>
              <a:defRPr sz="2000" b="0" i="0">
                <a:solidFill>
                  <a:schemeClr val="tx1"/>
                </a:solidFill>
                <a:latin typeface="Arial" pitchFamily="34" charset="0"/>
                <a:cs typeface="Arial" pitchFamily="34" charset="0"/>
              </a:defRPr>
            </a:lvl3pPr>
            <a:lvl4pPr marL="1371600" indent="-182880">
              <a:buClr>
                <a:schemeClr val="tx2"/>
              </a:buClr>
              <a:buFont typeface="Arial" pitchFamily="34" charset="0"/>
              <a:buChar char="›"/>
              <a:defRPr sz="2000" b="0" i="0">
                <a:solidFill>
                  <a:schemeClr val="tx1"/>
                </a:solidFill>
                <a:latin typeface="Arial" pitchFamily="34" charset="0"/>
                <a:cs typeface="Arial" pitchFamily="34" charset="0"/>
              </a:defRPr>
            </a:lvl4pPr>
            <a:lvl5pPr marL="1371600" indent="-182880">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347472"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2016 Forrester Research, Inc. Reproduction Prohibited</a:t>
            </a:r>
          </a:p>
        </p:txBody>
      </p:sp>
      <p:sp>
        <p:nvSpPr>
          <p:cNvPr id="12" name="TextBox 11"/>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err="1">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37160" y="0"/>
            <a:ext cx="900684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8" name="Title"/>
          <p:cNvSpPr>
            <a:spLocks noGrp="1"/>
          </p:cNvSpPr>
          <p:nvPr>
            <p:ph type="title" hasCustomPrompt="1"/>
          </p:nvPr>
        </p:nvSpPr>
        <p:spPr>
          <a:xfrm>
            <a:off x="365760" y="274320"/>
            <a:ext cx="8549640" cy="365760"/>
          </a:xfrm>
        </p:spPr>
        <p:txBody>
          <a:bodyPr/>
          <a:lstStyle>
            <a:lvl1pPr>
              <a:defRPr/>
            </a:lvl1pPr>
          </a:lstStyle>
          <a:p>
            <a:r>
              <a:rPr lang="en-US" dirty="0"/>
              <a:t>Click to add slide title</a:t>
            </a:r>
          </a:p>
        </p:txBody>
      </p:sp>
      <p:sp>
        <p:nvSpPr>
          <p:cNvPr id="6" name="Source line"/>
          <p:cNvSpPr>
            <a:spLocks noGrp="1"/>
          </p:cNvSpPr>
          <p:nvPr>
            <p:ph type="body" sz="half" idx="2" hasCustomPrompt="1"/>
          </p:nvPr>
        </p:nvSpPr>
        <p:spPr>
          <a:xfrm>
            <a:off x="365760" y="4662101"/>
            <a:ext cx="8549640" cy="138499"/>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 line (will not appear in presentation mode if left blank)</a:t>
            </a:r>
          </a:p>
        </p:txBody>
      </p:sp>
      <p:sp>
        <p:nvSpPr>
          <p:cNvPr id="13" name="Page #"/>
          <p:cNvSpPr txBox="1"/>
          <p:nvPr userDrawn="1"/>
        </p:nvSpPr>
        <p:spPr>
          <a:xfrm>
            <a:off x="7086600" y="4983480"/>
            <a:ext cx="1828800" cy="91440"/>
          </a:xfrm>
          <a:prstGeom prst="rect">
            <a:avLst/>
          </a:prstGeom>
          <a:noFill/>
        </p:spPr>
        <p:txBody>
          <a:bodyPr wrap="square" lIns="0" tIns="0" rIns="0" bIns="0" rtlCol="0">
            <a:noAutofit/>
          </a:bodyPr>
          <a:lstStyle/>
          <a:p>
            <a:pPr algn="r" defTabSz="914400"/>
            <a:fld id="{AE37EF82-0B25-4B89-B1EA-AE4F268844BE}" type="slidenum">
              <a:rPr lang="en-US" sz="600" b="1" kern="600" spc="70" smtClean="0">
                <a:solidFill>
                  <a:srgbClr val="FFFFFF"/>
                </a:solidFill>
                <a:cs typeface="Arial" panose="020B0604020202020204" pitchFamily="34" charset="0"/>
              </a:rPr>
              <a:pPr algn="r" defTabSz="914400"/>
              <a:t>‹#›</a:t>
            </a:fld>
            <a:endParaRPr lang="en-US" sz="600" b="1" kern="600" spc="70" dirty="0" err="1">
              <a:solidFill>
                <a:srgbClr val="FFFFFF"/>
              </a:solidFill>
              <a:cs typeface="Arial" panose="020B0604020202020204" pitchFamily="34" charset="0"/>
            </a:endParaRPr>
          </a:p>
        </p:txBody>
      </p:sp>
      <p:sp>
        <p:nvSpPr>
          <p:cNvPr id="14" name="2016 Copyright"/>
          <p:cNvSpPr txBox="1"/>
          <p:nvPr userDrawn="1"/>
        </p:nvSpPr>
        <p:spPr>
          <a:xfrm>
            <a:off x="137160" y="4983480"/>
            <a:ext cx="4648200" cy="92333"/>
          </a:xfrm>
          <a:prstGeom prst="rect">
            <a:avLst/>
          </a:prstGeom>
          <a:noFill/>
        </p:spPr>
        <p:txBody>
          <a:bodyPr wrap="square" lIns="0" tIns="0" rIns="0" bIns="0" rtlCol="0">
            <a:spAutoFit/>
          </a:bodyPr>
          <a:lstStyle/>
          <a:p>
            <a:pPr defTabSz="914400">
              <a:defRPr/>
            </a:pPr>
            <a:r>
              <a:rPr lang="en-US" sz="600" kern="600" spc="70" dirty="0">
                <a:solidFill>
                  <a:srgbClr val="FFFFFF"/>
                </a:solidFill>
                <a:cs typeface="Arial" pitchFamily="34" charset="0"/>
              </a:rPr>
              <a:t>© 2017 FORRESTER. REPRODUCTION PROHIBITED.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347472" y="347472"/>
            <a:ext cx="8458200" cy="4453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A5D25F"/>
              </a:solidFill>
            </a:endParaRPr>
          </a:p>
        </p:txBody>
      </p:sp>
      <p:sp>
        <p:nvSpPr>
          <p:cNvPr id="5" name="TextBox 4"/>
          <p:cNvSpPr txBox="1"/>
          <p:nvPr userDrawn="1"/>
        </p:nvSpPr>
        <p:spPr>
          <a:xfrm>
            <a:off x="347472"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2016 Forrester Research, Inc. Reproduction Prohibited</a:t>
            </a:r>
          </a:p>
        </p:txBody>
      </p:sp>
      <p:sp>
        <p:nvSpPr>
          <p:cNvPr id="6" name="TextBox 5"/>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err="1">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7" name="Rectangle 6"/>
          <p:cNvSpPr/>
          <p:nvPr userDrawn="1"/>
        </p:nvSpPr>
        <p:spPr>
          <a:xfrm>
            <a:off x="457200" y="342900"/>
            <a:ext cx="8229600" cy="445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9" name="Text Placeholder 3"/>
          <p:cNvSpPr>
            <a:spLocks noGrp="1"/>
          </p:cNvSpPr>
          <p:nvPr>
            <p:ph type="body" sz="half" idx="2" hasCustomPrompt="1"/>
          </p:nvPr>
        </p:nvSpPr>
        <p:spPr>
          <a:xfrm>
            <a:off x="594360" y="4561070"/>
            <a:ext cx="7955280" cy="184666"/>
          </a:xfrm>
        </p:spPr>
        <p:txBody>
          <a:bodyPr anchor="b" anchorCtr="0">
            <a:spAutoFit/>
          </a:bodyPr>
          <a:lstStyle>
            <a:lvl1pPr marL="0" indent="0" algn="l">
              <a:lnSpc>
                <a:spcPct val="100000"/>
              </a:lnSpc>
              <a:spcAft>
                <a:spcPts val="0"/>
              </a:spcAft>
              <a:buNone/>
              <a:defRPr sz="12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 name="Title 1"/>
          <p:cNvSpPr>
            <a:spLocks noGrp="1"/>
          </p:cNvSpPr>
          <p:nvPr>
            <p:ph type="title" hasCustomPrompt="1"/>
          </p:nvPr>
        </p:nvSpPr>
        <p:spPr>
          <a:xfrm>
            <a:off x="594360" y="445770"/>
            <a:ext cx="7955280" cy="451406"/>
          </a:xfrm>
        </p:spPr>
        <p:txBody>
          <a:bodyPr/>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hasCustomPrompt="1"/>
          </p:nvPr>
        </p:nvSpPr>
        <p:spPr>
          <a:xfrm>
            <a:off x="594360" y="960120"/>
            <a:ext cx="7955280" cy="3566160"/>
          </a:xfrm>
        </p:spPr>
        <p:txBody>
          <a:bodyPr/>
          <a:lstStyle>
            <a:lvl1pPr marL="182880" indent="-182880">
              <a:buSzPct val="100000"/>
              <a:buFont typeface="Arial Black" pitchFamily="34" charset="0"/>
              <a:buChar char="›"/>
              <a:defRPr sz="2800" b="0" i="0">
                <a:solidFill>
                  <a:schemeClr val="tx1"/>
                </a:solidFill>
                <a:latin typeface="Arial" pitchFamily="34" charset="0"/>
                <a:cs typeface="Arial" pitchFamily="34" charset="0"/>
              </a:defRPr>
            </a:lvl1pPr>
            <a:lvl2pPr marL="822960" indent="-182880">
              <a:buClr>
                <a:schemeClr val="accent1"/>
              </a:buClr>
              <a:buFont typeface="Arial" pitchFamily="34" charset="0"/>
              <a:buChar char="•"/>
              <a:defRPr sz="2400" b="0" i="0">
                <a:solidFill>
                  <a:schemeClr val="tx1"/>
                </a:solidFill>
                <a:latin typeface="Arial" pitchFamily="34" charset="0"/>
                <a:cs typeface="Arial" pitchFamily="34" charset="0"/>
              </a:defRPr>
            </a:lvl2pPr>
            <a:lvl3pPr marL="1371600" indent="-182880">
              <a:buClr>
                <a:schemeClr val="tx2"/>
              </a:buClr>
              <a:buFont typeface="Arial" pitchFamily="34" charset="0"/>
              <a:buChar char="›"/>
              <a:defRPr sz="2000" b="0" i="0">
                <a:solidFill>
                  <a:schemeClr val="tx1"/>
                </a:solidFill>
                <a:latin typeface="Arial" pitchFamily="34" charset="0"/>
                <a:cs typeface="Arial" pitchFamily="34" charset="0"/>
              </a:defRPr>
            </a:lvl3pPr>
            <a:lvl4pPr marL="1371600" indent="-182880">
              <a:buClr>
                <a:schemeClr val="tx2"/>
              </a:buClr>
              <a:buFont typeface="Arial" pitchFamily="34" charset="0"/>
              <a:buChar char="›"/>
              <a:defRPr sz="2000" b="0" i="0">
                <a:solidFill>
                  <a:schemeClr val="tx1"/>
                </a:solidFill>
                <a:latin typeface="Arial" pitchFamily="34" charset="0"/>
                <a:cs typeface="Arial" pitchFamily="34" charset="0"/>
              </a:defRPr>
            </a:lvl4pPr>
            <a:lvl5pPr marL="1371600" indent="-182880">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45720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2015 Forrester Research, Inc. Reproduction Prohibited</a:t>
            </a:r>
          </a:p>
        </p:txBody>
      </p:sp>
      <p:sp>
        <p:nvSpPr>
          <p:cNvPr id="12" name="TextBox 11"/>
          <p:cNvSpPr txBox="1"/>
          <p:nvPr userDrawn="1"/>
        </p:nvSpPr>
        <p:spPr>
          <a:xfrm>
            <a:off x="6858000"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err="1">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Picture and caption (gray)">
    <p:bg>
      <p:bgPr>
        <a:solidFill>
          <a:schemeClr val="tx1"/>
        </a:solidFill>
        <a:effectLst/>
      </p:bgPr>
    </p:bg>
    <p:spTree>
      <p:nvGrpSpPr>
        <p:cNvPr id="1" name=""/>
        <p:cNvGrpSpPr/>
        <p:nvPr/>
      </p:nvGrpSpPr>
      <p:grpSpPr>
        <a:xfrm>
          <a:off x="0" y="0"/>
          <a:ext cx="0" cy="0"/>
          <a:chOff x="0" y="0"/>
          <a:chExt cx="0" cy="0"/>
        </a:xfrm>
      </p:grpSpPr>
      <p:sp>
        <p:nvSpPr>
          <p:cNvPr id="7" name="Slide number"/>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888888"/>
                </a:solidFill>
              </a:rPr>
              <a:pPr algn="r" defTabSz="914400">
                <a:spcAft>
                  <a:spcPts val="600"/>
                </a:spcAft>
              </a:pPr>
              <a:t>‹#›</a:t>
            </a:fld>
            <a:endParaRPr lang="en-US" sz="750" dirty="0" err="1">
              <a:solidFill>
                <a:srgbClr val="888888"/>
              </a:solidFill>
            </a:endParaRPr>
          </a:p>
        </p:txBody>
      </p:sp>
      <p:sp>
        <p:nvSpPr>
          <p:cNvPr id="8" name="2016 Copyright"/>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888888"/>
                </a:solidFill>
                <a:cs typeface="Arial" pitchFamily="34" charset="0"/>
              </a:rPr>
              <a:t>© 2016 Forrester Research, Inc. Reproduction Prohibited</a:t>
            </a:r>
          </a:p>
        </p:txBody>
      </p:sp>
      <p:sp>
        <p:nvSpPr>
          <p:cNvPr id="9" name="Source line"/>
          <p:cNvSpPr>
            <a:spLocks noGrp="1"/>
          </p:cNvSpPr>
          <p:nvPr>
            <p:ph type="body" sz="half" idx="12" hasCustomPrompt="1"/>
          </p:nvPr>
        </p:nvSpPr>
        <p:spPr>
          <a:xfrm>
            <a:off x="594360" y="4629150"/>
            <a:ext cx="7955280" cy="123111"/>
          </a:xfrm>
        </p:spPr>
        <p:txBody>
          <a:bodyPr anchor="b" anchorCtr="0">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Source:</a:t>
            </a:r>
          </a:p>
        </p:txBody>
      </p:sp>
      <p:sp>
        <p:nvSpPr>
          <p:cNvPr id="3" name="Image"/>
          <p:cNvSpPr>
            <a:spLocks noGrp="1"/>
          </p:cNvSpPr>
          <p:nvPr>
            <p:ph type="pic" sz="quarter" idx="13" hasCustomPrompt="1"/>
          </p:nvPr>
        </p:nvSpPr>
        <p:spPr>
          <a:xfrm>
            <a:off x="5562600" y="0"/>
            <a:ext cx="3581400" cy="5143500"/>
          </a:xfrm>
        </p:spPr>
        <p:txBody>
          <a:bodyPr/>
          <a:lstStyle>
            <a:lvl1pPr marL="0" indent="0">
              <a:buNone/>
              <a:defRPr sz="3600">
                <a:solidFill>
                  <a:schemeClr val="bg1"/>
                </a:solidFill>
              </a:defRPr>
            </a:lvl1pPr>
          </a:lstStyle>
          <a:p>
            <a:r>
              <a:rPr lang="en-US" dirty="0"/>
              <a:t>Image</a:t>
            </a:r>
          </a:p>
        </p:txBody>
      </p:sp>
      <p:sp>
        <p:nvSpPr>
          <p:cNvPr id="6" name="Content"/>
          <p:cNvSpPr>
            <a:spLocks noGrp="1"/>
          </p:cNvSpPr>
          <p:nvPr>
            <p:ph idx="1" hasCustomPrompt="1"/>
          </p:nvPr>
        </p:nvSpPr>
        <p:spPr>
          <a:xfrm>
            <a:off x="594360" y="347472"/>
            <a:ext cx="4815840" cy="4133088"/>
          </a:xfrm>
        </p:spPr>
        <p:txBody>
          <a:bodyPr anchor="ctr" anchorCtr="0"/>
          <a:lstStyle>
            <a:lvl1pPr marL="0" indent="0">
              <a:spcAft>
                <a:spcPts val="1200"/>
              </a:spcAft>
              <a:buClr>
                <a:srgbClr val="AAAAAA"/>
              </a:buClr>
              <a:buFontTx/>
              <a:buNone/>
              <a:defRPr sz="4000" b="1" i="0" baseline="0">
                <a:solidFill>
                  <a:schemeClr val="bg1"/>
                </a:solidFill>
                <a:latin typeface="Arial" pitchFamily="34" charset="0"/>
                <a:cs typeface="Arial" pitchFamily="34" charset="0"/>
              </a:defRPr>
            </a:lvl1pPr>
            <a:lvl2pPr marL="0" indent="0">
              <a:spcAft>
                <a:spcPts val="1200"/>
              </a:spcAft>
              <a:buClr>
                <a:srgbClr val="AAAAAA"/>
              </a:buClr>
              <a:buFontTx/>
              <a:buNone/>
              <a:defRPr sz="3600" b="0" i="0">
                <a:solidFill>
                  <a:schemeClr val="bg1"/>
                </a:solidFill>
                <a:latin typeface="Arial" pitchFamily="34" charset="0"/>
                <a:cs typeface="Arial" pitchFamily="34" charset="0"/>
              </a:defRPr>
            </a:lvl2pPr>
            <a:lvl3pPr marL="822960" indent="-228600">
              <a:spcAft>
                <a:spcPts val="1200"/>
              </a:spcAft>
              <a:buClr>
                <a:srgbClr val="AAAAAA"/>
              </a:buClr>
              <a:buFont typeface="Arial Black" panose="020B0A04020102020204" pitchFamily="34" charset="0"/>
              <a:buChar char="›"/>
              <a:defRPr sz="3600" b="0" i="0">
                <a:solidFill>
                  <a:schemeClr val="bg1"/>
                </a:solidFill>
                <a:latin typeface="Arial" pitchFamily="34" charset="0"/>
                <a:cs typeface="Arial" pitchFamily="34" charset="0"/>
              </a:defRPr>
            </a:lvl3pPr>
            <a:lvl4pPr marL="822960" indent="-228600">
              <a:buClr>
                <a:schemeClr val="tx2"/>
              </a:buClr>
              <a:buFont typeface="Arial" panose="020B0604020202020204" pitchFamily="34" charset="0"/>
              <a:buChar char="•"/>
              <a:defRPr sz="3200" b="0" i="0">
                <a:solidFill>
                  <a:schemeClr val="tx1"/>
                </a:solidFill>
                <a:latin typeface="Arial" pitchFamily="34" charset="0"/>
                <a:cs typeface="Arial" pitchFamily="34" charset="0"/>
              </a:defRPr>
            </a:lvl4pPr>
            <a:lvl5pPr marL="822960" indent="-228600">
              <a:buClr>
                <a:schemeClr val="tx2"/>
              </a:buClr>
              <a:buFont typeface="Arial" panose="020B0604020202020204" pitchFamily="34" charset="0"/>
              <a:buChar char="•"/>
              <a:defRPr sz="3200" b="0" i="0">
                <a:solidFill>
                  <a:schemeClr val="tx1"/>
                </a:solidFill>
                <a:latin typeface="Arial" pitchFamily="34" charset="0"/>
                <a:cs typeface="Arial" pitchFamily="34" charset="0"/>
              </a:defRPr>
            </a:lvl5pPr>
          </a:lstStyle>
          <a:p>
            <a:pPr lvl="0"/>
            <a:r>
              <a:rPr lang="en-US" dirty="0"/>
              <a:t>Click to add text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12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94360" y="1543050"/>
            <a:ext cx="7955280" cy="2914650"/>
          </a:xfrm>
        </p:spPr>
        <p:txBody>
          <a:bodyPr/>
          <a:lstStyle>
            <a:lvl1pPr marL="0" indent="0">
              <a:lnSpc>
                <a:spcPct val="100000"/>
              </a:lnSpc>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hasCustomPrompt="1"/>
          </p:nvPr>
        </p:nvSpPr>
        <p:spPr>
          <a:xfrm>
            <a:off x="594360" y="4561070"/>
            <a:ext cx="7955280" cy="184666"/>
          </a:xfrm>
        </p:spPr>
        <p:txBody>
          <a:bodyPr anchor="b" anchorCtr="0">
            <a:spAutoFit/>
          </a:bodyPr>
          <a:lstStyle>
            <a:lvl1pPr marL="0" indent="0" algn="l">
              <a:lnSpc>
                <a:spcPct val="100000"/>
              </a:lnSpc>
              <a:spcAft>
                <a:spcPts val="0"/>
              </a:spcAft>
              <a:buNone/>
              <a:defRPr sz="12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Text Placeholder 5"/>
          <p:cNvSpPr>
            <a:spLocks noGrp="1"/>
          </p:cNvSpPr>
          <p:nvPr>
            <p:ph type="body" sz="quarter" idx="12" hasCustomPrompt="1"/>
          </p:nvPr>
        </p:nvSpPr>
        <p:spPr>
          <a:xfrm>
            <a:off x="594360" y="914400"/>
            <a:ext cx="7955280" cy="2236510"/>
          </a:xfrm>
        </p:spPr>
        <p:txBody>
          <a:bodyPr>
            <a:spAutoFit/>
          </a:bodyPr>
          <a:lstStyle>
            <a:lvl1pPr marL="274320" indent="-274320">
              <a:spcAft>
                <a:spcPts val="500"/>
              </a:spcAft>
              <a:buClr>
                <a:schemeClr val="accent6"/>
              </a:buClr>
              <a:buFont typeface="Arial Black" pitchFamily="34" charset="0"/>
              <a:buChar char="›"/>
              <a:defRPr sz="2800" b="0">
                <a:solidFill>
                  <a:schemeClr val="tx1"/>
                </a:solidFill>
                <a:latin typeface="Arial" pitchFamily="34" charset="0"/>
                <a:cs typeface="Arial" pitchFamily="34" charset="0"/>
              </a:defRPr>
            </a:lvl1pPr>
            <a:lvl2pPr marL="822960" indent="-182880">
              <a:spcAft>
                <a:spcPts val="500"/>
              </a:spcAft>
              <a:buClr>
                <a:schemeClr val="accent5"/>
              </a:buClr>
              <a:buFont typeface="Arial" pitchFamily="34" charset="0"/>
              <a:buChar char="•"/>
              <a:defRPr sz="2400" b="0">
                <a:solidFill>
                  <a:schemeClr val="tx1"/>
                </a:solidFill>
                <a:latin typeface="Arial" pitchFamily="34" charset="0"/>
                <a:cs typeface="Arial" pitchFamily="34" charset="0"/>
              </a:defRPr>
            </a:lvl2pPr>
            <a:lvl3pPr marL="1371600" indent="-182880">
              <a:spcAft>
                <a:spcPts val="500"/>
              </a:spcAft>
              <a:buClr>
                <a:schemeClr val="tx2"/>
              </a:buClr>
              <a:buFont typeface="Arial" pitchFamily="34" charset="0"/>
              <a:buChar char="›"/>
              <a:defRPr sz="2000" b="0">
                <a:solidFill>
                  <a:schemeClr val="tx1"/>
                </a:solidFill>
                <a:latin typeface="Arial" pitchFamily="34" charset="0"/>
                <a:cs typeface="Arial" pitchFamily="34" charset="0"/>
              </a:defRPr>
            </a:lvl3pPr>
            <a:lvl4pPr marL="1371600" indent="-182880">
              <a:spcAft>
                <a:spcPts val="500"/>
              </a:spcAft>
              <a:buClr>
                <a:schemeClr val="tx2"/>
              </a:buClr>
              <a:buFont typeface="Arial" pitchFamily="34" charset="0"/>
              <a:buChar char="›"/>
              <a:defRPr sz="2000" b="0">
                <a:solidFill>
                  <a:schemeClr val="tx1"/>
                </a:solidFill>
                <a:latin typeface="Arial" pitchFamily="34" charset="0"/>
                <a:cs typeface="Arial" pitchFamily="34" charset="0"/>
              </a:defRPr>
            </a:lvl4pPr>
            <a:lvl5pPr marL="1371600" indent="-182880">
              <a:spcAft>
                <a:spcPts val="500"/>
              </a:spcAft>
              <a:buClr>
                <a:schemeClr val="tx2"/>
              </a:buClr>
              <a:buFont typeface="Arial" pitchFamily="34" charset="0"/>
              <a:buChar char="›"/>
              <a:defRPr sz="2000" b="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master title style</a:t>
            </a:r>
          </a:p>
        </p:txBody>
      </p:sp>
      <p:sp>
        <p:nvSpPr>
          <p:cNvPr id="8" name="TextBox 7"/>
          <p:cNvSpPr txBox="1"/>
          <p:nvPr userDrawn="1"/>
        </p:nvSpPr>
        <p:spPr>
          <a:xfrm>
            <a:off x="594360" y="4924044"/>
            <a:ext cx="4648200" cy="115416"/>
          </a:xfrm>
          <a:prstGeom prst="rect">
            <a:avLst/>
          </a:prstGeom>
          <a:noFill/>
        </p:spPr>
        <p:txBody>
          <a:bodyPr wrap="square" lIns="0" tIns="0" rIns="0" bIns="0" rtlCol="0">
            <a:spAutoFit/>
          </a:bodyPr>
          <a:lstStyle/>
          <a:p>
            <a:pPr defTabSz="914400">
              <a:spcAft>
                <a:spcPts val="600"/>
              </a:spcAft>
              <a:defRPr/>
            </a:pPr>
            <a:r>
              <a:rPr lang="en-US" sz="750" dirty="0">
                <a:solidFill>
                  <a:srgbClr val="666666"/>
                </a:solidFill>
                <a:cs typeface="Arial" pitchFamily="34" charset="0"/>
              </a:rPr>
              <a:t>© 2014 Forrester Research, Inc. Reproduction Prohibited</a:t>
            </a:r>
          </a:p>
        </p:txBody>
      </p:sp>
      <p:sp>
        <p:nvSpPr>
          <p:cNvPr id="9" name="TextBox 8"/>
          <p:cNvSpPr txBox="1"/>
          <p:nvPr userDrawn="1"/>
        </p:nvSpPr>
        <p:spPr>
          <a:xfrm>
            <a:off x="6976872" y="4924044"/>
            <a:ext cx="1828800" cy="164592"/>
          </a:xfrm>
          <a:prstGeom prst="rect">
            <a:avLst/>
          </a:prstGeom>
          <a:noFill/>
        </p:spPr>
        <p:txBody>
          <a:bodyPr wrap="square" lIns="0" tIns="0" rIns="0" bIns="0" rtlCol="0">
            <a:noAutofit/>
          </a:bodyPr>
          <a:lstStyle/>
          <a:p>
            <a:pPr algn="r" defTabSz="914400">
              <a:spcAft>
                <a:spcPts val="600"/>
              </a:spcAft>
            </a:pPr>
            <a:fld id="{AE37EF82-0B25-4B89-B1EA-AE4F268844BE}" type="slidenum">
              <a:rPr lang="en-US" sz="750" smtClean="0">
                <a:solidFill>
                  <a:srgbClr val="666666"/>
                </a:solidFill>
              </a:rPr>
              <a:pPr algn="r" defTabSz="914400">
                <a:spcAft>
                  <a:spcPts val="600"/>
                </a:spcAft>
              </a:pPr>
              <a:t>‹#›</a:t>
            </a:fld>
            <a:endParaRPr lang="en-US" sz="750" dirty="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291062" y="82552"/>
            <a:ext cx="8429625" cy="2667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64567425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7" name="Rectangle 6"/>
          <p:cNvSpPr/>
          <p:nvPr userDrawn="1"/>
        </p:nvSpPr>
        <p:spPr>
          <a:xfrm>
            <a:off x="457200" y="342900"/>
            <a:ext cx="8229600" cy="445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50" dirty="0">
              <a:solidFill>
                <a:srgbClr val="FFFFFF"/>
              </a:solidFill>
            </a:endParaRPr>
          </a:p>
        </p:txBody>
      </p:sp>
      <p:sp>
        <p:nvSpPr>
          <p:cNvPr id="9" name="Text Placeholder 3"/>
          <p:cNvSpPr>
            <a:spLocks noGrp="1"/>
          </p:cNvSpPr>
          <p:nvPr>
            <p:ph type="body" sz="half" idx="2" hasCustomPrompt="1"/>
          </p:nvPr>
        </p:nvSpPr>
        <p:spPr>
          <a:xfrm>
            <a:off x="594360" y="4607236"/>
            <a:ext cx="7955280" cy="138500"/>
          </a:xfrm>
        </p:spPr>
        <p:txBody>
          <a:bodyPr anchor="b" anchorCtr="0">
            <a:spAutoFit/>
          </a:bodyPr>
          <a:lstStyle>
            <a:lvl1pPr marL="0" indent="0" algn="l">
              <a:lnSpc>
                <a:spcPct val="100000"/>
              </a:lnSpc>
              <a:spcAft>
                <a:spcPts val="0"/>
              </a:spcAft>
              <a:buNone/>
              <a:defRPr sz="900" b="0">
                <a:solidFill>
                  <a:schemeClr val="tx1"/>
                </a:solidFill>
                <a:latin typeface="Arial" pitchFamily="34" charset="0"/>
                <a:cs typeface="Arial"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2" name="Title 1"/>
          <p:cNvSpPr>
            <a:spLocks noGrp="1"/>
          </p:cNvSpPr>
          <p:nvPr>
            <p:ph type="title" hasCustomPrompt="1"/>
          </p:nvPr>
        </p:nvSpPr>
        <p:spPr>
          <a:xfrm>
            <a:off x="594360" y="445770"/>
            <a:ext cx="7955280" cy="332399"/>
          </a:xfrm>
        </p:spPr>
        <p:txBody>
          <a:bodyPr/>
          <a:lstStyle>
            <a:lvl1pPr>
              <a:defRPr sz="2400">
                <a:solidFill>
                  <a:schemeClr val="tx1"/>
                </a:solidFill>
              </a:defRPr>
            </a:lvl1pPr>
          </a:lstStyle>
          <a:p>
            <a:r>
              <a:rPr lang="en-US" dirty="0"/>
              <a:t>Click to edit master title style</a:t>
            </a:r>
          </a:p>
        </p:txBody>
      </p:sp>
      <p:sp>
        <p:nvSpPr>
          <p:cNvPr id="3" name="Content Placeholder 2"/>
          <p:cNvSpPr>
            <a:spLocks noGrp="1"/>
          </p:cNvSpPr>
          <p:nvPr>
            <p:ph idx="1" hasCustomPrompt="1"/>
          </p:nvPr>
        </p:nvSpPr>
        <p:spPr>
          <a:xfrm>
            <a:off x="594360" y="960120"/>
            <a:ext cx="7955280" cy="3566160"/>
          </a:xfrm>
        </p:spPr>
        <p:txBody>
          <a:bodyPr/>
          <a:lstStyle>
            <a:lvl1pPr marL="137160" indent="-137160">
              <a:buSzPct val="100000"/>
              <a:buFont typeface="Arial Black" pitchFamily="34" charset="0"/>
              <a:buChar char="›"/>
              <a:defRPr sz="2100" b="0" i="0">
                <a:solidFill>
                  <a:schemeClr val="tx1"/>
                </a:solidFill>
                <a:latin typeface="Arial" pitchFamily="34" charset="0"/>
                <a:cs typeface="Arial" pitchFamily="34" charset="0"/>
              </a:defRPr>
            </a:lvl1pPr>
            <a:lvl2pPr marL="617220" indent="-137160">
              <a:buClr>
                <a:schemeClr val="accent1"/>
              </a:buClr>
              <a:buFont typeface="Arial" pitchFamily="34" charset="0"/>
              <a:buChar char="•"/>
              <a:defRPr sz="1800" b="0" i="0">
                <a:solidFill>
                  <a:schemeClr val="tx1"/>
                </a:solidFill>
                <a:latin typeface="Arial" pitchFamily="34" charset="0"/>
                <a:cs typeface="Arial" pitchFamily="34" charset="0"/>
              </a:defRPr>
            </a:lvl2pPr>
            <a:lvl3pPr marL="1028700" indent="-137160">
              <a:buClr>
                <a:schemeClr val="tx2"/>
              </a:buClr>
              <a:buFont typeface="Arial" pitchFamily="34" charset="0"/>
              <a:buChar char="›"/>
              <a:defRPr sz="1500" b="0" i="0">
                <a:solidFill>
                  <a:schemeClr val="tx1"/>
                </a:solidFill>
                <a:latin typeface="Arial" pitchFamily="34" charset="0"/>
                <a:cs typeface="Arial" pitchFamily="34" charset="0"/>
              </a:defRPr>
            </a:lvl3pPr>
            <a:lvl4pPr marL="1028700" indent="-137160">
              <a:buClr>
                <a:schemeClr val="tx2"/>
              </a:buClr>
              <a:buFont typeface="Arial" pitchFamily="34" charset="0"/>
              <a:buChar char="›"/>
              <a:defRPr sz="1500" b="0" i="0">
                <a:solidFill>
                  <a:schemeClr val="tx1"/>
                </a:solidFill>
                <a:latin typeface="Arial" pitchFamily="34" charset="0"/>
                <a:cs typeface="Arial" pitchFamily="34" charset="0"/>
              </a:defRPr>
            </a:lvl4pPr>
            <a:lvl5pPr marL="1028700" indent="-137160">
              <a:buClr>
                <a:schemeClr val="tx2"/>
              </a:buClr>
              <a:buFont typeface="Arial" pitchFamily="34" charset="0"/>
              <a:buChar char="›"/>
              <a:defRPr sz="1500" b="0" i="0">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457200" y="4924045"/>
            <a:ext cx="4648200" cy="86627"/>
          </a:xfrm>
          <a:prstGeom prst="rect">
            <a:avLst/>
          </a:prstGeom>
          <a:noFill/>
        </p:spPr>
        <p:txBody>
          <a:bodyPr wrap="square" lIns="0" tIns="0" rIns="0" bIns="0" rtlCol="0">
            <a:spAutoFit/>
          </a:bodyPr>
          <a:lstStyle/>
          <a:p>
            <a:pPr defTabSz="685800">
              <a:spcAft>
                <a:spcPts val="450"/>
              </a:spcAft>
              <a:defRPr/>
            </a:pPr>
            <a:r>
              <a:rPr lang="en-US" sz="563" dirty="0">
                <a:solidFill>
                  <a:srgbClr val="666666"/>
                </a:solidFill>
                <a:cs typeface="Arial" pitchFamily="34" charset="0"/>
              </a:rPr>
              <a:t>© 2016 Forrester Research, Inc. Reproduction Prohibited</a:t>
            </a:r>
          </a:p>
        </p:txBody>
      </p:sp>
      <p:sp>
        <p:nvSpPr>
          <p:cNvPr id="12" name="TextBox 11"/>
          <p:cNvSpPr txBox="1"/>
          <p:nvPr userDrawn="1"/>
        </p:nvSpPr>
        <p:spPr>
          <a:xfrm>
            <a:off x="6858000" y="4924044"/>
            <a:ext cx="1828800" cy="164592"/>
          </a:xfrm>
          <a:prstGeom prst="rect">
            <a:avLst/>
          </a:prstGeom>
          <a:noFill/>
        </p:spPr>
        <p:txBody>
          <a:bodyPr wrap="square" lIns="0" tIns="0" rIns="0" bIns="0" rtlCol="0">
            <a:noAutofit/>
          </a:bodyPr>
          <a:lstStyle/>
          <a:p>
            <a:pPr algn="r" defTabSz="914400">
              <a:spcAft>
                <a:spcPts val="450"/>
              </a:spcAft>
            </a:pPr>
            <a:fld id="{AE37EF82-0B25-4B89-B1EA-AE4F268844BE}" type="slidenum">
              <a:rPr lang="en-US" sz="563" smtClean="0">
                <a:solidFill>
                  <a:srgbClr val="666666"/>
                </a:solidFill>
              </a:rPr>
              <a:pPr algn="r" defTabSz="914400">
                <a:spcAft>
                  <a:spcPts val="450"/>
                </a:spcAft>
              </a:pPr>
              <a:t>‹#›</a:t>
            </a:fld>
            <a:endParaRPr lang="en-US" sz="563" dirty="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221352490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55378711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15104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228600" y="4826480"/>
            <a:ext cx="4114800" cy="137160"/>
          </a:xfrm>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55583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03167921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05583142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150850528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264217302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5970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291062" y="82552"/>
            <a:ext cx="8429625" cy="2667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3464357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123950"/>
            <a:ext cx="4255928"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649531" y="1123950"/>
            <a:ext cx="4255928"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605320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123950"/>
            <a:ext cx="2767711"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178537" y="1123950"/>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6137748" y="1125277"/>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86710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144468241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342335596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270699213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36529400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206439348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228600" y="177546"/>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FFFFFF"/>
                </a:solidFill>
              </a:rPr>
              <a:t>Click to edit Master title style</a:t>
            </a:r>
          </a:p>
        </p:txBody>
      </p:sp>
    </p:spTree>
    <p:extLst>
      <p:ext uri="{BB962C8B-B14F-4D97-AF65-F5344CB8AC3E}">
        <p14:creationId xmlns:p14="http://schemas.microsoft.com/office/powerpoint/2010/main" val="133471627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203839193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1987040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62" y="204905"/>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100"/>
            </a:lvl1pPr>
            <a:lvl2pPr marL="341645" indent="0">
              <a:buNone/>
              <a:defRPr sz="900"/>
            </a:lvl2pPr>
            <a:lvl3pPr marL="683400" indent="0">
              <a:buNone/>
              <a:defRPr sz="800"/>
            </a:lvl3pPr>
            <a:lvl4pPr marL="1025100" indent="0">
              <a:buNone/>
              <a:defRPr sz="700"/>
            </a:lvl4pPr>
            <a:lvl5pPr marL="1366800" indent="0">
              <a:buNone/>
              <a:defRPr sz="700"/>
            </a:lvl5pPr>
            <a:lvl6pPr marL="1708556" indent="0">
              <a:buNone/>
              <a:defRPr sz="700"/>
            </a:lvl6pPr>
            <a:lvl7pPr marL="2050199" indent="0">
              <a:buNone/>
              <a:defRPr sz="700"/>
            </a:lvl7pPr>
            <a:lvl8pPr marL="2391846" indent="0">
              <a:buNone/>
              <a:defRPr sz="700"/>
            </a:lvl8pPr>
            <a:lvl9pPr marL="2733512" indent="0">
              <a:buNone/>
              <a:defRPr sz="700"/>
            </a:lvl9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158898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6840784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7976210"/>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8741608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275881338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p:spPr>
        <p:txBody>
          <a:bodyPr vert="horz" lIns="0" tIns="0" rIns="0" bIns="0" rtlCol="0" anchor="t" anchorCtr="0">
            <a:noAutofit/>
          </a:bodyPr>
          <a:lstStyle>
            <a:lvl1pPr>
              <a:defRPr lang="en-US" sz="24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372101742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083746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92464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68574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402566985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3720295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4"/>
          <p:cNvSpPr>
            <a:spLocks noGrp="1"/>
          </p:cNvSpPr>
          <p:nvPr>
            <p:ph type="title"/>
          </p:nvPr>
        </p:nvSpPr>
        <p:spPr>
          <a:xfrm>
            <a:off x="399131" y="160717"/>
            <a:ext cx="7101947" cy="422672"/>
          </a:xfrm>
          <a:prstGeom prst="rect">
            <a:avLst/>
          </a:prstGeom>
        </p:spPr>
        <p:txBody>
          <a:bodyPr/>
          <a:lstStyle>
            <a:lvl1pPr algn="l">
              <a:defRPr sz="2000" b="1">
                <a:latin typeface="Arial" pitchFamily="34" charset="0"/>
                <a:cs typeface="Arial" pitchFamily="34" charset="0"/>
              </a:defRPr>
            </a:lvl1pPr>
          </a:lstStyle>
          <a:p>
            <a:pPr lvl="0"/>
            <a:r>
              <a:rPr lang="en-US"/>
              <a:t>Click to edit Master title style</a:t>
            </a:r>
            <a:endParaRPr lang="en-US" dirty="0"/>
          </a:p>
        </p:txBody>
      </p:sp>
      <p:sp>
        <p:nvSpPr>
          <p:cNvPr id="8" name="Text Placeholder 7"/>
          <p:cNvSpPr>
            <a:spLocks noGrp="1"/>
          </p:cNvSpPr>
          <p:nvPr>
            <p:ph type="body" sz="quarter" idx="10"/>
          </p:nvPr>
        </p:nvSpPr>
        <p:spPr>
          <a:xfrm>
            <a:off x="398463" y="803674"/>
            <a:ext cx="4073784" cy="4052888"/>
          </a:xfrm>
          <a:prstGeom prst="rect">
            <a:avLst/>
          </a:prstGeom>
        </p:spPr>
        <p:txBody>
          <a:bodyPr/>
          <a:lstStyle>
            <a:lvl1pPr marL="199319" indent="-199319" algn="l" rtl="0" eaLnBrk="1" fontAlgn="base" hangingPunct="1">
              <a:spcBef>
                <a:spcPct val="20000"/>
              </a:spcBef>
              <a:spcAft>
                <a:spcPct val="0"/>
              </a:spcAft>
              <a:buClr>
                <a:srgbClr val="73C167"/>
              </a:buClr>
              <a:buNone/>
              <a:defRPr lang="en-US" sz="1700" kern="1200" dirty="0" smtClean="0">
                <a:solidFill>
                  <a:schemeClr val="tx1"/>
                </a:solidFill>
                <a:latin typeface="Arial" pitchFamily="34" charset="0"/>
                <a:ea typeface="ＭＳ Ｐゴシック" pitchFamily="-65" charset="-128"/>
                <a:cs typeface="Arial" pitchFamily="34" charset="0"/>
              </a:defRPr>
            </a:lvl1pPr>
            <a:lvl2pPr marL="403400" indent="-204079"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2pPr>
            <a:lvl3pPr marL="602722" indent="-199319"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3pPr>
            <a:lvl4pPr marL="800850" indent="-198132" algn="l" rtl="0" eaLnBrk="1" fontAlgn="base" hangingPunct="1">
              <a:spcBef>
                <a:spcPct val="20000"/>
              </a:spcBef>
              <a:spcAft>
                <a:spcPct val="0"/>
              </a:spcAft>
              <a:buClr>
                <a:srgbClr val="73C167"/>
              </a:buClr>
              <a:defRPr lang="en-US" sz="1700" kern="1200" dirty="0" smtClean="0">
                <a:solidFill>
                  <a:schemeClr val="tx1"/>
                </a:solidFill>
                <a:latin typeface="Arial" pitchFamily="34" charset="0"/>
                <a:ea typeface="ＭＳ Ｐゴシック" pitchFamily="-65" charset="-128"/>
                <a:cs typeface="Arial" pitchFamily="34" charset="0"/>
              </a:defRPr>
            </a:lvl4pPr>
            <a:lvl5pPr marL="1006118" indent="-205269" algn="l" rtl="0" eaLnBrk="1" fontAlgn="base" hangingPunct="1">
              <a:spcBef>
                <a:spcPct val="20000"/>
              </a:spcBef>
              <a:spcAft>
                <a:spcPct val="0"/>
              </a:spcAft>
              <a:buClr>
                <a:srgbClr val="73C167"/>
              </a:buClr>
              <a:tabLst/>
              <a:defRPr lang="en-US" sz="1700" kern="1200" dirty="0">
                <a:solidFill>
                  <a:schemeClr val="tx1"/>
                </a:solidFill>
                <a:latin typeface="Arial" pitchFamily="34" charset="0"/>
                <a:ea typeface="ＭＳ Ｐゴシック" pitchFamily="-65" charset="-128"/>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4613578" y="803674"/>
            <a:ext cx="4181301" cy="4052888"/>
          </a:xfrm>
          <a:prstGeom prst="rect">
            <a:avLst/>
          </a:prstGeom>
        </p:spPr>
        <p:txBody>
          <a:bodyPr/>
          <a:lstStyle>
            <a:lvl1pPr marL="199319" indent="-199319" algn="l" rtl="0" eaLnBrk="1" fontAlgn="base" hangingPunct="1">
              <a:spcBef>
                <a:spcPct val="20000"/>
              </a:spcBef>
              <a:spcAft>
                <a:spcPct val="0"/>
              </a:spcAft>
              <a:buClr>
                <a:srgbClr val="73C167"/>
              </a:buClr>
              <a:buFont typeface="Arial" charset="0"/>
              <a:buNone/>
              <a:defRPr lang="en-US" sz="1700" kern="1200" dirty="0" smtClean="0">
                <a:solidFill>
                  <a:schemeClr val="tx1"/>
                </a:solidFill>
                <a:latin typeface="Arial" pitchFamily="34" charset="0"/>
                <a:ea typeface="ＭＳ Ｐゴシック" pitchFamily="-65" charset="-128"/>
                <a:cs typeface="Arial" pitchFamily="34" charset="0"/>
              </a:defRPr>
            </a:lvl1pPr>
            <a:lvl2pPr marL="403400" indent="-204079"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2pPr>
            <a:lvl3pPr marL="602722" indent="-199319"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3pPr>
            <a:lvl4pPr marL="800850" indent="-198132" algn="l" rtl="0" eaLnBrk="1" fontAlgn="base" hangingPunct="1">
              <a:spcBef>
                <a:spcPct val="20000"/>
              </a:spcBef>
              <a:spcAft>
                <a:spcPct val="0"/>
              </a:spcAft>
              <a:buClr>
                <a:srgbClr val="73C167"/>
              </a:buClr>
              <a:buFont typeface="Arial" charset="0"/>
              <a:defRPr lang="en-US" sz="1700" kern="1200" dirty="0" smtClean="0">
                <a:solidFill>
                  <a:schemeClr val="tx1"/>
                </a:solidFill>
                <a:latin typeface="Arial" pitchFamily="34" charset="0"/>
                <a:ea typeface="ＭＳ Ｐゴシック" pitchFamily="-65" charset="-128"/>
                <a:cs typeface="Arial" pitchFamily="34" charset="0"/>
              </a:defRPr>
            </a:lvl4pPr>
            <a:lvl5pPr marL="1006118" indent="-205269" algn="l" rtl="0" eaLnBrk="1" fontAlgn="base" hangingPunct="1">
              <a:spcBef>
                <a:spcPct val="20000"/>
              </a:spcBef>
              <a:spcAft>
                <a:spcPct val="0"/>
              </a:spcAft>
              <a:buClr>
                <a:srgbClr val="73C167"/>
              </a:buClr>
              <a:buFont typeface="Arial" charset="0"/>
              <a:defRPr lang="en-US" sz="1700" kern="1200" dirty="0">
                <a:solidFill>
                  <a:schemeClr val="tx1"/>
                </a:solidFill>
                <a:latin typeface="Arial" pitchFamily="34" charset="0"/>
                <a:ea typeface="ＭＳ Ｐゴシック" pitchFamily="-65" charset="-128"/>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753708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3562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41838945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95250" y="4868503"/>
            <a:ext cx="1074382" cy="214672"/>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nSpc>
                <a:spcPct val="90000"/>
              </a:lnSpc>
              <a:defRPr sz="1400">
                <a:solidFill>
                  <a:srgbClr val="1FB3CF"/>
                </a:solidFill>
                <a:latin typeface="+mn-lt"/>
                <a:ea typeface="+mn-ea"/>
                <a:cs typeface="+mn-cs"/>
                <a:sym typeface="Arial"/>
              </a:defRPr>
            </a:pPr>
            <a:r>
              <a:rPr sz="1050">
                <a:solidFill>
                  <a:srgbClr val="1FB3CF"/>
                </a:solidFill>
                <a:sym typeface="Arial"/>
              </a:rPr>
              <a:t>IBM </a:t>
            </a:r>
            <a:r>
              <a:rPr sz="1050" b="1">
                <a:solidFill>
                  <a:srgbClr val="1FB3CF"/>
                </a:solidFill>
                <a:sym typeface="Arial"/>
              </a:rPr>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8787989" y="4787490"/>
            <a:ext cx="142877" cy="378646"/>
          </a:xfrm>
          <a:prstGeom prst="rect">
            <a:avLst/>
          </a:prstGeom>
          <a:ln w="12700">
            <a:miter lim="400000"/>
          </a:ln>
        </p:spPr>
      </p:pic>
      <p:sp>
        <p:nvSpPr>
          <p:cNvPr id="313" name="Line"/>
          <p:cNvSpPr/>
          <p:nvPr/>
        </p:nvSpPr>
        <p:spPr>
          <a:xfrm>
            <a:off x="0" y="4795838"/>
            <a:ext cx="9144002" cy="0"/>
          </a:xfrm>
          <a:prstGeom prst="line">
            <a:avLst/>
          </a:prstGeom>
          <a:ln w="25400">
            <a:solidFill>
              <a:schemeClr val="accent5"/>
            </a:solidFill>
            <a:miter/>
          </a:ln>
        </p:spPr>
        <p:txBody>
          <a:bodyPr lIns="34289" tIns="34289" rIns="34289" bIns="34289"/>
          <a:lstStyle/>
          <a:p>
            <a:endParaRPr sz="1013">
              <a:solidFill>
                <a:srgbClr val="000000"/>
              </a:solidFill>
            </a:endParaRPr>
          </a:p>
        </p:txBody>
      </p:sp>
      <p:sp>
        <p:nvSpPr>
          <p:cNvPr id="314" name="Slide title"/>
          <p:cNvSpPr txBox="1">
            <a:spLocks noGrp="1"/>
          </p:cNvSpPr>
          <p:nvPr>
            <p:ph type="body" sz="quarter" idx="13"/>
          </p:nvPr>
        </p:nvSpPr>
        <p:spPr>
          <a:xfrm>
            <a:off x="190500" y="190501"/>
            <a:ext cx="3018187" cy="390917"/>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Tree>
    <p:extLst>
      <p:ext uri="{BB962C8B-B14F-4D97-AF65-F5344CB8AC3E}">
        <p14:creationId xmlns:p14="http://schemas.microsoft.com/office/powerpoint/2010/main" val="2947838355"/>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spTree>
    <p:extLst>
      <p:ext uri="{BB962C8B-B14F-4D97-AF65-F5344CB8AC3E}">
        <p14:creationId xmlns:p14="http://schemas.microsoft.com/office/powerpoint/2010/main" val="308893728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581924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444375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95881961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416751388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07993378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extLst>
      <p:ext uri="{BB962C8B-B14F-4D97-AF65-F5344CB8AC3E}">
        <p14:creationId xmlns:p14="http://schemas.microsoft.com/office/powerpoint/2010/main" val="1604147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HalfBlueGray">
    <p:spTree>
      <p:nvGrpSpPr>
        <p:cNvPr id="1" name=""/>
        <p:cNvGrpSpPr/>
        <p:nvPr/>
      </p:nvGrpSpPr>
      <p:grpSpPr>
        <a:xfrm>
          <a:off x="0" y="0"/>
          <a:ext cx="0" cy="0"/>
          <a:chOff x="0" y="0"/>
          <a:chExt cx="0" cy="0"/>
        </a:xfrm>
      </p:grpSpPr>
      <p:sp>
        <p:nvSpPr>
          <p:cNvPr id="3" name="Rectangle 12"/>
          <p:cNvSpPr/>
          <p:nvPr userDrawn="1"/>
        </p:nvSpPr>
        <p:spPr>
          <a:xfrm>
            <a:off x="62" y="0"/>
            <a:ext cx="2917825" cy="51435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34289" tIns="17144" rIns="34289" bIns="17144" anchor="ctr"/>
          <a:lstStyle/>
          <a:p>
            <a:pPr algn="ctr" defTabSz="455648">
              <a:defRPr/>
            </a:pPr>
            <a:endParaRPr lang="en-US" sz="2900">
              <a:solidFill>
                <a:prstClr val="white"/>
              </a:solidFill>
              <a:latin typeface="Arial"/>
              <a:cs typeface="Arial"/>
            </a:endParaRPr>
          </a:p>
        </p:txBody>
      </p:sp>
      <p:grpSp>
        <p:nvGrpSpPr>
          <p:cNvPr id="5" name="Group 13"/>
          <p:cNvGrpSpPr/>
          <p:nvPr userDrawn="1"/>
        </p:nvGrpSpPr>
        <p:grpSpPr>
          <a:xfrm>
            <a:off x="369828" y="201614"/>
            <a:ext cx="506711" cy="129381"/>
            <a:chOff x="360699" y="268817"/>
            <a:chExt cx="506711" cy="172508"/>
          </a:xfrm>
          <a:solidFill>
            <a:schemeClr val="bg1"/>
          </a:solidFill>
        </p:grpSpPr>
        <p:sp>
          <p:nvSpPr>
            <p:cNvPr id="6" name="Rectangle 14"/>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1897">
                <a:defRPr/>
              </a:pPr>
              <a:endParaRPr lang="en-US" sz="2900">
                <a:solidFill>
                  <a:prstClr val="white"/>
                </a:solidFill>
                <a:latin typeface="Arial"/>
                <a:cs typeface="Arial"/>
              </a:endParaRPr>
            </a:p>
          </p:txBody>
        </p:sp>
        <p:sp>
          <p:nvSpPr>
            <p:cNvPr id="7" name="Rectangle 15"/>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1897">
                <a:defRPr/>
              </a:pPr>
              <a:endParaRPr lang="en-US" sz="2900">
                <a:solidFill>
                  <a:prstClr val="white"/>
                </a:solidFill>
                <a:latin typeface="Arial"/>
                <a:cs typeface="Arial"/>
              </a:endParaRPr>
            </a:p>
          </p:txBody>
        </p:sp>
      </p:grpSp>
      <p:sp>
        <p:nvSpPr>
          <p:cNvPr id="12" name="Title 1"/>
          <p:cNvSpPr>
            <a:spLocks noGrp="1"/>
          </p:cNvSpPr>
          <p:nvPr>
            <p:ph type="title"/>
          </p:nvPr>
        </p:nvSpPr>
        <p:spPr>
          <a:xfrm>
            <a:off x="303416" y="617540"/>
            <a:ext cx="2486544" cy="276999"/>
          </a:xfrm>
        </p:spPr>
        <p:txBody>
          <a:bodyPr rIns="0"/>
          <a:lstStyle>
            <a:lvl1pPr>
              <a:defRPr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84981314"/>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6463428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104285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50071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0135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67967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060039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22732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644680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034287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8318944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16"/>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6038" indent="0" algn="ctr">
              <a:buNone/>
              <a:defRPr/>
            </a:lvl2pPr>
            <a:lvl3pPr marL="912218" indent="0" algn="ctr">
              <a:buNone/>
              <a:defRPr/>
            </a:lvl3pPr>
            <a:lvl4pPr marL="1368302" indent="0" algn="ctr">
              <a:buNone/>
              <a:defRPr/>
            </a:lvl4pPr>
            <a:lvl5pPr marL="1824434" indent="0" algn="ctr">
              <a:buNone/>
              <a:defRPr/>
            </a:lvl5pPr>
            <a:lvl6pPr marL="2280471" indent="0" algn="ctr">
              <a:buNone/>
              <a:defRPr/>
            </a:lvl6pPr>
            <a:lvl7pPr marL="2736509" indent="0" algn="ctr">
              <a:buNone/>
              <a:defRPr/>
            </a:lvl7pPr>
            <a:lvl8pPr marL="3192654" indent="0" algn="ctr">
              <a:buNone/>
              <a:defRPr/>
            </a:lvl8pPr>
            <a:lvl9pPr marL="3648759" indent="0" algn="ctr">
              <a:buNone/>
              <a:defRPr/>
            </a:lvl9pPr>
          </a:lstStyle>
          <a:p>
            <a:r>
              <a:rPr lang="en-US"/>
              <a:t>Click to edit Master subtitle style</a:t>
            </a:r>
          </a:p>
        </p:txBody>
      </p:sp>
    </p:spTree>
    <p:extLst>
      <p:ext uri="{BB962C8B-B14F-4D97-AF65-F5344CB8AC3E}">
        <p14:creationId xmlns:p14="http://schemas.microsoft.com/office/powerpoint/2010/main" val="3590775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27684771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52595811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5300918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2897390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2599645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9649256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5613427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272093918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89479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877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93910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9333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43763925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65562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283949307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2884435941"/>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98447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51493962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128555043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409981398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33545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6038" indent="0">
              <a:buNone/>
              <a:defRPr sz="1800"/>
            </a:lvl2pPr>
            <a:lvl3pPr marL="912218" indent="0">
              <a:buNone/>
              <a:defRPr sz="1600"/>
            </a:lvl3pPr>
            <a:lvl4pPr marL="1368302" indent="0">
              <a:buNone/>
              <a:defRPr sz="1400"/>
            </a:lvl4pPr>
            <a:lvl5pPr marL="1824434" indent="0">
              <a:buNone/>
              <a:defRPr sz="1400"/>
            </a:lvl5pPr>
            <a:lvl6pPr marL="2280471" indent="0">
              <a:buNone/>
              <a:defRPr sz="1400"/>
            </a:lvl6pPr>
            <a:lvl7pPr marL="2736509" indent="0">
              <a:buNone/>
              <a:defRPr sz="1400"/>
            </a:lvl7pPr>
            <a:lvl8pPr marL="3192654" indent="0">
              <a:buNone/>
              <a:defRPr sz="1400"/>
            </a:lvl8pPr>
            <a:lvl9pPr marL="3648759" indent="0">
              <a:buNone/>
              <a:defRPr sz="1400"/>
            </a:lvl9pPr>
          </a:lstStyle>
          <a:p>
            <a:pPr lvl="0"/>
            <a:r>
              <a:rPr lang="en-US"/>
              <a:t>Click to edit Master text styles</a:t>
            </a:r>
          </a:p>
        </p:txBody>
      </p:sp>
    </p:spTree>
    <p:extLst>
      <p:ext uri="{BB962C8B-B14F-4D97-AF65-F5344CB8AC3E}">
        <p14:creationId xmlns:p14="http://schemas.microsoft.com/office/powerpoint/2010/main" val="52604700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00383787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7291376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45311668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872340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346416019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8843899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18713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12417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782686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2490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145381"/>
            <a:ext cx="4267200" cy="284916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145381"/>
            <a:ext cx="4267200" cy="284916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79502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52779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9852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576994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56026200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951068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3452392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4058476"/>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04538069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2025602"/>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1460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1" y="1085850"/>
            <a:ext cx="4267200" cy="394335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267200" cy="394335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9139537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038" indent="0">
              <a:buNone/>
              <a:defRPr sz="2000" b="1"/>
            </a:lvl2pPr>
            <a:lvl3pPr marL="912218" indent="0">
              <a:buNone/>
              <a:defRPr sz="1800" b="1"/>
            </a:lvl3pPr>
            <a:lvl4pPr marL="1368302" indent="0">
              <a:buNone/>
              <a:defRPr sz="1600" b="1"/>
            </a:lvl4pPr>
            <a:lvl5pPr marL="1824434" indent="0">
              <a:buNone/>
              <a:defRPr sz="1600" b="1"/>
            </a:lvl5pPr>
            <a:lvl6pPr marL="2280471" indent="0">
              <a:buNone/>
              <a:defRPr sz="1600" b="1"/>
            </a:lvl6pPr>
            <a:lvl7pPr marL="2736509" indent="0">
              <a:buNone/>
              <a:defRPr sz="1600" b="1"/>
            </a:lvl7pPr>
            <a:lvl8pPr marL="3192654" indent="0">
              <a:buNone/>
              <a:defRPr sz="1600" b="1"/>
            </a:lvl8pPr>
            <a:lvl9pPr marL="364875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23" y="1151335"/>
            <a:ext cx="4041775" cy="479822"/>
          </a:xfrm>
        </p:spPr>
        <p:txBody>
          <a:bodyPr anchor="b"/>
          <a:lstStyle>
            <a:lvl1pPr marL="0" indent="0">
              <a:buNone/>
              <a:defRPr sz="2400" b="1"/>
            </a:lvl1pPr>
            <a:lvl2pPr marL="456038" indent="0">
              <a:buNone/>
              <a:defRPr sz="2000" b="1"/>
            </a:lvl2pPr>
            <a:lvl3pPr marL="912218" indent="0">
              <a:buNone/>
              <a:defRPr sz="1800" b="1"/>
            </a:lvl3pPr>
            <a:lvl4pPr marL="1368302" indent="0">
              <a:buNone/>
              <a:defRPr sz="1600" b="1"/>
            </a:lvl4pPr>
            <a:lvl5pPr marL="1824434" indent="0">
              <a:buNone/>
              <a:defRPr sz="1600" b="1"/>
            </a:lvl5pPr>
            <a:lvl6pPr marL="2280471" indent="0">
              <a:buNone/>
              <a:defRPr sz="1600" b="1"/>
            </a:lvl6pPr>
            <a:lvl7pPr marL="2736509" indent="0">
              <a:buNone/>
              <a:defRPr sz="1600" b="1"/>
            </a:lvl7pPr>
            <a:lvl8pPr marL="3192654" indent="0">
              <a:buNone/>
              <a:defRPr sz="1600" b="1"/>
            </a:lvl8pPr>
            <a:lvl9pPr marL="364875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2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178536"/>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96088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2201667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5732250"/>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92149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760863"/>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829202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4466257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577718"/>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2293779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017035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013770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48602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132197442"/>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5867609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D420EC8-F3A3-794D-AAA7-A79899CC1E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848882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83003984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83136342"/>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323688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23005795"/>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90212876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23162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870626"/>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93408539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8065852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613056"/>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167624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58094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58324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8922427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913226221"/>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458997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337580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8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6038" indent="0">
              <a:buNone/>
              <a:defRPr sz="1200"/>
            </a:lvl2pPr>
            <a:lvl3pPr marL="912218" indent="0">
              <a:buNone/>
              <a:defRPr sz="1000"/>
            </a:lvl3pPr>
            <a:lvl4pPr marL="1368302" indent="0">
              <a:buNone/>
              <a:defRPr sz="900"/>
            </a:lvl4pPr>
            <a:lvl5pPr marL="1824434" indent="0">
              <a:buNone/>
              <a:defRPr sz="900"/>
            </a:lvl5pPr>
            <a:lvl6pPr marL="2280471" indent="0">
              <a:buNone/>
              <a:defRPr sz="900"/>
            </a:lvl6pPr>
            <a:lvl7pPr marL="2736509" indent="0">
              <a:buNone/>
              <a:defRPr sz="900"/>
            </a:lvl7pPr>
            <a:lvl8pPr marL="3192654" indent="0">
              <a:buNone/>
              <a:defRPr sz="900"/>
            </a:lvl8pPr>
            <a:lvl9pPr marL="3648759" indent="0">
              <a:buNone/>
              <a:defRPr sz="900"/>
            </a:lvl9pPr>
          </a:lstStyle>
          <a:p>
            <a:pPr lvl="0"/>
            <a:r>
              <a:rPr lang="en-US"/>
              <a:t>Click to edit Master text styles</a:t>
            </a:r>
          </a:p>
        </p:txBody>
      </p:sp>
    </p:spTree>
    <p:extLst>
      <p:ext uri="{BB962C8B-B14F-4D97-AF65-F5344CB8AC3E}">
        <p14:creationId xmlns:p14="http://schemas.microsoft.com/office/powerpoint/2010/main" val="3608648851"/>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9133931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5598065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1997492"/>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3487245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9797535"/>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10130632"/>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57329"/>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7273869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375631160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07976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038" indent="0">
              <a:buNone/>
              <a:defRPr sz="2800"/>
            </a:lvl2pPr>
            <a:lvl3pPr marL="912218" indent="0">
              <a:buNone/>
              <a:defRPr sz="2400"/>
            </a:lvl3pPr>
            <a:lvl4pPr marL="1368302" indent="0">
              <a:buNone/>
              <a:defRPr sz="2000"/>
            </a:lvl4pPr>
            <a:lvl5pPr marL="1824434" indent="0">
              <a:buNone/>
              <a:defRPr sz="2000"/>
            </a:lvl5pPr>
            <a:lvl6pPr marL="2280471" indent="0">
              <a:buNone/>
              <a:defRPr sz="2000"/>
            </a:lvl6pPr>
            <a:lvl7pPr marL="2736509" indent="0">
              <a:buNone/>
              <a:defRPr sz="2000"/>
            </a:lvl7pPr>
            <a:lvl8pPr marL="3192654" indent="0">
              <a:buNone/>
              <a:defRPr sz="2000"/>
            </a:lvl8pPr>
            <a:lvl9pPr marL="364875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600"/>
            <a:ext cx="5486400" cy="603647"/>
          </a:xfrm>
        </p:spPr>
        <p:txBody>
          <a:bodyPr/>
          <a:lstStyle>
            <a:lvl1pPr marL="0" indent="0">
              <a:buNone/>
              <a:defRPr sz="1400"/>
            </a:lvl1pPr>
            <a:lvl2pPr marL="456038" indent="0">
              <a:buNone/>
              <a:defRPr sz="1200"/>
            </a:lvl2pPr>
            <a:lvl3pPr marL="912218" indent="0">
              <a:buNone/>
              <a:defRPr sz="1000"/>
            </a:lvl3pPr>
            <a:lvl4pPr marL="1368302" indent="0">
              <a:buNone/>
              <a:defRPr sz="900"/>
            </a:lvl4pPr>
            <a:lvl5pPr marL="1824434" indent="0">
              <a:buNone/>
              <a:defRPr sz="900"/>
            </a:lvl5pPr>
            <a:lvl6pPr marL="2280471" indent="0">
              <a:buNone/>
              <a:defRPr sz="900"/>
            </a:lvl6pPr>
            <a:lvl7pPr marL="2736509" indent="0">
              <a:buNone/>
              <a:defRPr sz="900"/>
            </a:lvl7pPr>
            <a:lvl8pPr marL="3192654" indent="0">
              <a:buNone/>
              <a:defRPr sz="900"/>
            </a:lvl8pPr>
            <a:lvl9pPr marL="3648759" indent="0">
              <a:buNone/>
              <a:defRPr sz="900"/>
            </a:lvl9pPr>
          </a:lstStyle>
          <a:p>
            <a:pPr lvl="0"/>
            <a:r>
              <a:rPr lang="en-US"/>
              <a:t>Click to edit Master text styles</a:t>
            </a:r>
          </a:p>
        </p:txBody>
      </p:sp>
    </p:spTree>
    <p:extLst>
      <p:ext uri="{BB962C8B-B14F-4D97-AF65-F5344CB8AC3E}">
        <p14:creationId xmlns:p14="http://schemas.microsoft.com/office/powerpoint/2010/main" val="203491604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585376"/>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0013850"/>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713178946"/>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19685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83140069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5033966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66742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56322310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067018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endParaRPr>
          </a:p>
        </p:txBody>
      </p:sp>
    </p:spTree>
    <p:extLst>
      <p:ext uri="{BB962C8B-B14F-4D97-AF65-F5344CB8AC3E}">
        <p14:creationId xmlns:p14="http://schemas.microsoft.com/office/powerpoint/2010/main" val="1659443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751652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3652155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endParaRPr>
          </a:p>
        </p:txBody>
      </p:sp>
    </p:spTree>
    <p:extLst>
      <p:ext uri="{BB962C8B-B14F-4D97-AF65-F5344CB8AC3E}">
        <p14:creationId xmlns:p14="http://schemas.microsoft.com/office/powerpoint/2010/main" val="1720611478"/>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4116779946"/>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5" name="Picture Placeholder 5"/>
          <p:cNvSpPr>
            <a:spLocks noGrp="1"/>
          </p:cNvSpPr>
          <p:nvPr>
            <p:ph type="pic" sz="quarter" idx="13"/>
          </p:nvPr>
        </p:nvSpPr>
        <p:spPr>
          <a:xfrm>
            <a:off x="0" y="0"/>
            <a:ext cx="9144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55033609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5" name="Picture Placeholder 5"/>
          <p:cNvSpPr>
            <a:spLocks noGrp="1"/>
          </p:cNvSpPr>
          <p:nvPr>
            <p:ph type="pic" sz="quarter" idx="13"/>
          </p:nvPr>
        </p:nvSpPr>
        <p:spPr>
          <a:xfrm>
            <a:off x="0" y="0"/>
            <a:ext cx="4572000" cy="5143500"/>
          </a:xfrm>
        </p:spPr>
        <p:txBody>
          <a:bodyPr vert="horz" lIns="0" tIns="0" rIns="0" bIns="0" rtlCol="0">
            <a:noAutofit/>
          </a:bodyPr>
          <a:lstStyle>
            <a:lvl1pPr>
              <a:defRPr lang="en-US" sz="1600">
                <a:solidFill>
                  <a:schemeClr val="bg2"/>
                </a:solidFill>
              </a:defRPr>
            </a:lvl1pPr>
          </a:lstStyle>
          <a:p>
            <a:pPr lvl="0"/>
            <a:r>
              <a:rPr lang="en-US" dirty="0"/>
              <a:t>Drag picture to placeholder or click icon to add</a:t>
            </a:r>
          </a:p>
        </p:txBody>
      </p:sp>
      <p:sp>
        <p:nvSpPr>
          <p:cNvPr id="6" name="Picture Placeholder 5"/>
          <p:cNvSpPr>
            <a:spLocks noGrp="1"/>
          </p:cNvSpPr>
          <p:nvPr>
            <p:ph type="pic" sz="quarter" idx="14"/>
          </p:nvPr>
        </p:nvSpPr>
        <p:spPr>
          <a:xfrm>
            <a:off x="4572000" y="0"/>
            <a:ext cx="4572000" cy="5143500"/>
          </a:xfrm>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779069618"/>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2066412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991699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3498831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591403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685800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5511800" cy="443198"/>
          </a:xfrm>
        </p:spPr>
        <p:txBody>
          <a:bodyPr wrap="square">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49117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445294"/>
            <a:ext cx="2171700" cy="35492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445294"/>
            <a:ext cx="6362700" cy="35492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84393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6" name="Picture Placeholder 5"/>
          <p:cNvSpPr>
            <a:spLocks noGrp="1"/>
          </p:cNvSpPr>
          <p:nvPr>
            <p:ph type="pic" sz="quarter" idx="13"/>
          </p:nvPr>
        </p:nvSpPr>
        <p:spPr>
          <a:xfrm>
            <a:off x="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514600" y="192024"/>
            <a:ext cx="5511800" cy="443198"/>
          </a:xfrm>
        </p:spPr>
        <p:txBody>
          <a:bodyPr wrap="square">
            <a:spAutoFit/>
          </a:bodyPr>
          <a:lstStyle>
            <a:lvl1pPr>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514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42026419"/>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35923205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03197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360840129"/>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7683683"/>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08521088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20671359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767769154"/>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18527349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48180060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12" name="Text Placeholder 11"/>
          <p:cNvSpPr>
            <a:spLocks noGrp="1"/>
          </p:cNvSpPr>
          <p:nvPr>
            <p:ph type="body" sz="quarter" idx="13" hasCustomPrompt="1"/>
          </p:nvPr>
        </p:nvSpPr>
        <p:spPr>
          <a:xfrm>
            <a:off x="228600" y="146050"/>
            <a:ext cx="4114800" cy="492443"/>
          </a:xfrm>
        </p:spPr>
        <p:txBody>
          <a:bodyPr>
            <a:spAutoFit/>
          </a:bodyPr>
          <a:lstStyle>
            <a:lvl1pPr>
              <a:defRPr sz="320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228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4572001"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6858000"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620782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355063" y="116901"/>
            <a:ext cx="6675295" cy="340254"/>
          </a:xfrm>
          <a:prstGeom prst="rect">
            <a:avLst/>
          </a:prstGeom>
        </p:spPr>
        <p:txBody>
          <a:bodyPr lIns="0" tIns="0" rIns="0" bIns="0"/>
          <a:lstStyle>
            <a:lvl1pPr algn="l">
              <a:defRPr sz="2000" b="0" i="0">
                <a:solidFill>
                  <a:schemeClr val="bg1"/>
                </a:solidFill>
                <a:latin typeface="Arial" charset="0"/>
                <a:ea typeface="Arial" charset="0"/>
                <a:cs typeface="Arial" charset="0"/>
              </a:defRPr>
            </a:lvl1pPr>
          </a:lstStyle>
          <a:p>
            <a:r>
              <a:rPr lang="en-US" dirty="0"/>
              <a:t>Click to edit Master title style</a:t>
            </a:r>
          </a:p>
        </p:txBody>
      </p:sp>
      <p:sp>
        <p:nvSpPr>
          <p:cNvPr id="8" name="Subtitle 2"/>
          <p:cNvSpPr>
            <a:spLocks noGrp="1"/>
          </p:cNvSpPr>
          <p:nvPr>
            <p:ph type="subTitle" idx="1"/>
          </p:nvPr>
        </p:nvSpPr>
        <p:spPr>
          <a:xfrm>
            <a:off x="355062" y="457155"/>
            <a:ext cx="6675296" cy="350202"/>
          </a:xfrm>
          <a:prstGeom prst="rect">
            <a:avLst/>
          </a:prstGeom>
        </p:spPr>
        <p:txBody>
          <a:bodyPr lIns="0" tIns="0" rIns="0" bIns="0"/>
          <a:lstStyle>
            <a:lvl1pPr marL="0" indent="0" algn="l">
              <a:spcBef>
                <a:spcPts val="0"/>
              </a:spcBef>
              <a:buNone/>
              <a:defRPr sz="1375">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ext Placeholder 7"/>
          <p:cNvSpPr>
            <a:spLocks noGrp="1"/>
          </p:cNvSpPr>
          <p:nvPr>
            <p:ph type="body" sz="quarter" idx="13"/>
          </p:nvPr>
        </p:nvSpPr>
        <p:spPr>
          <a:xfrm>
            <a:off x="355062" y="990981"/>
            <a:ext cx="8426081" cy="3581019"/>
          </a:xfrm>
          <a:prstGeom prst="rect">
            <a:avLst/>
          </a:prstGeom>
        </p:spPr>
        <p:txBody>
          <a:bodyPr lIns="0" tIns="0" rIns="0" bIns="0">
            <a:normAutofit/>
          </a:bodyPr>
          <a:lstStyle>
            <a:lvl1pPr marL="0" indent="0">
              <a:buNone/>
              <a:defRPr sz="1125" b="0">
                <a:solidFill>
                  <a:schemeClr val="tx1">
                    <a:lumMod val="65000"/>
                    <a:lumOff val="35000"/>
                  </a:schemeClr>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437346803"/>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12" name="Text Placeholder 11"/>
          <p:cNvSpPr>
            <a:spLocks noGrp="1"/>
          </p:cNvSpPr>
          <p:nvPr>
            <p:ph type="body" sz="quarter" idx="13" hasCustomPrompt="1"/>
          </p:nvPr>
        </p:nvSpPr>
        <p:spPr>
          <a:xfrm>
            <a:off x="4800600" y="146050"/>
            <a:ext cx="4114800" cy="492443"/>
          </a:xfrm>
        </p:spPr>
        <p:txBody>
          <a:bodyPr>
            <a:spAutoFit/>
          </a:bodyPr>
          <a:lstStyle>
            <a:lvl1pPr>
              <a:defRPr sz="3200"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4800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2285999"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9061243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228600" y="530352"/>
            <a:ext cx="68580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340965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Tree>
    <p:extLst>
      <p:ext uri="{BB962C8B-B14F-4D97-AF65-F5344CB8AC3E}">
        <p14:creationId xmlns:p14="http://schemas.microsoft.com/office/powerpoint/2010/main" val="4018391063"/>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p:nvPr>
        </p:nvSpPr>
        <p:spPr>
          <a:xfrm>
            <a:off x="2520950" y="166159"/>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912373301"/>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65584349"/>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hasCustomPrompt="1"/>
          </p:nvPr>
        </p:nvSpPr>
        <p:spPr>
          <a:xfrm>
            <a:off x="2514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218615182"/>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p:nvPr>
        </p:nvSpPr>
        <p:spPr>
          <a:xfrm>
            <a:off x="2520950" y="168275"/>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41889967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hasCustomPrompt="1"/>
          </p:nvPr>
        </p:nvSpPr>
        <p:spPr>
          <a:xfrm>
            <a:off x="2520950" y="155575"/>
            <a:ext cx="5575300" cy="430887"/>
          </a:xfrm>
        </p:spPr>
        <p:txBody>
          <a:bodyPr wrap="square">
            <a:spAutoFit/>
          </a:bodyPr>
          <a:lstStyle>
            <a:lvl1pPr>
              <a:defRPr sz="280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966523792"/>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8675444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40916347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28690"/>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4800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42884260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901012530"/>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4800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356553268"/>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25476"/>
            <a:ext cx="8686800" cy="4473575"/>
          </a:xfrm>
        </p:spPr>
        <p:txBody>
          <a:bodyPr/>
          <a:lstStyle>
            <a:lvl1pPr>
              <a:lnSpc>
                <a:spcPct val="90000"/>
              </a:lnSpc>
              <a:defRPr sz="96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ext uri="{BB962C8B-B14F-4D97-AF65-F5344CB8AC3E}">
        <p14:creationId xmlns:p14="http://schemas.microsoft.com/office/powerpoint/2010/main" val="1939532332"/>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5" name="Title 4"/>
          <p:cNvSpPr>
            <a:spLocks noGrp="1"/>
          </p:cNvSpPr>
          <p:nvPr>
            <p:ph type="title" hasCustomPrompt="1"/>
          </p:nvPr>
        </p:nvSpPr>
        <p:spPr>
          <a:xfrm>
            <a:off x="228600" y="191643"/>
            <a:ext cx="5556250" cy="443198"/>
          </a:xfrm>
        </p:spPr>
        <p:txBody>
          <a:bodyPr wrap="square">
            <a:spAutoFit/>
          </a:bodyPr>
          <a:lstStyle>
            <a:lvl1pPr marL="228600" indent="-228600">
              <a:tabLst/>
              <a:defRPr sz="3200"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228600" y="3413820"/>
            <a:ext cx="4114800" cy="1077218"/>
          </a:xfrm>
        </p:spPr>
        <p:txBody>
          <a:bodyPr tIns="457200">
            <a:spAutoFit/>
          </a:bodyPr>
          <a:lstStyle>
            <a:lvl1pPr marL="228600" indent="0">
              <a:spcBef>
                <a:spcPts val="0"/>
              </a:spcBef>
              <a:buFont typeface="Arial" charset="0"/>
              <a:buNone/>
              <a:tabLst/>
              <a:defRPr sz="2000" b="1">
                <a:solidFill>
                  <a:schemeClr val="bg2"/>
                </a:solidFill>
              </a:defRPr>
            </a:lvl1pPr>
            <a:lvl2pPr marL="228600" indent="0">
              <a:spcBef>
                <a:spcPts val="0"/>
              </a:spcBef>
              <a:buNone/>
              <a:tabLst/>
              <a:defRPr sz="2000" i="1">
                <a:solidFill>
                  <a:schemeClr val="bg2"/>
                </a:solidFill>
              </a:defRPr>
            </a:lvl2pPr>
            <a:lvl3pPr marL="223837" indent="0">
              <a:spcBef>
                <a:spcPts val="0"/>
              </a:spcBef>
              <a:buNone/>
              <a:defRPr sz="2000"/>
            </a:lvl3pPr>
            <a:lvl4pPr marL="457200" indent="0">
              <a:spcBef>
                <a:spcPts val="0"/>
              </a:spcBef>
              <a:buNone/>
              <a:defRPr sz="2000"/>
            </a:lvl4pPr>
            <a:lvl5pPr marL="630237" indent="0">
              <a:spcBef>
                <a:spcPts val="0"/>
              </a:spcBef>
              <a:buNone/>
              <a:defRPr sz="20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19997548"/>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17076442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ext uri="{BB962C8B-B14F-4D97-AF65-F5344CB8AC3E}">
        <p14:creationId xmlns:p14="http://schemas.microsoft.com/office/powerpoint/2010/main" val="2885037558"/>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ext uri="{BB962C8B-B14F-4D97-AF65-F5344CB8AC3E}">
        <p14:creationId xmlns:p14="http://schemas.microsoft.com/office/powerpoint/2010/main" val="369643356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ext uri="{BB962C8B-B14F-4D97-AF65-F5344CB8AC3E}">
        <p14:creationId xmlns:p14="http://schemas.microsoft.com/office/powerpoint/2010/main" val="1229122634"/>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2" name="Title 1"/>
          <p:cNvSpPr>
            <a:spLocks noGrp="1"/>
          </p:cNvSpPr>
          <p:nvPr>
            <p:ph type="title" hasCustomPrompt="1"/>
          </p:nvPr>
        </p:nvSpPr>
        <p:spPr>
          <a:xfrm>
            <a:off x="228600" y="2348564"/>
            <a:ext cx="8686800" cy="443198"/>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23428570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355063" y="116901"/>
            <a:ext cx="6675295" cy="340254"/>
          </a:xfrm>
          <a:prstGeom prst="rect">
            <a:avLst/>
          </a:prstGeom>
        </p:spPr>
        <p:txBody>
          <a:bodyPr lIns="0" tIns="0" rIns="0" bIns="0"/>
          <a:lstStyle>
            <a:lvl1pPr algn="l">
              <a:defRPr sz="2000" b="0" i="0">
                <a:solidFill>
                  <a:schemeClr val="bg1"/>
                </a:solidFill>
                <a:latin typeface="Arial" charset="0"/>
                <a:ea typeface="Arial" charset="0"/>
                <a:cs typeface="Arial" charset="0"/>
              </a:defRPr>
            </a:lvl1pPr>
          </a:lstStyle>
          <a:p>
            <a:r>
              <a:rPr lang="en-US" dirty="0"/>
              <a:t>Click to edit Master title style</a:t>
            </a:r>
          </a:p>
        </p:txBody>
      </p:sp>
      <p:sp>
        <p:nvSpPr>
          <p:cNvPr id="8" name="Subtitle 2"/>
          <p:cNvSpPr>
            <a:spLocks noGrp="1"/>
          </p:cNvSpPr>
          <p:nvPr>
            <p:ph type="subTitle" idx="1"/>
          </p:nvPr>
        </p:nvSpPr>
        <p:spPr>
          <a:xfrm>
            <a:off x="355062" y="457155"/>
            <a:ext cx="6675296" cy="350202"/>
          </a:xfrm>
          <a:prstGeom prst="rect">
            <a:avLst/>
          </a:prstGeom>
        </p:spPr>
        <p:txBody>
          <a:bodyPr lIns="0" tIns="0" rIns="0" bIns="0"/>
          <a:lstStyle>
            <a:lvl1pPr marL="0" indent="0" algn="l">
              <a:spcBef>
                <a:spcPts val="0"/>
              </a:spcBef>
              <a:buNone/>
              <a:defRPr sz="1375">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ext Placeholder 7"/>
          <p:cNvSpPr>
            <a:spLocks noGrp="1"/>
          </p:cNvSpPr>
          <p:nvPr>
            <p:ph type="body" sz="quarter" idx="13"/>
          </p:nvPr>
        </p:nvSpPr>
        <p:spPr>
          <a:xfrm>
            <a:off x="355062" y="990981"/>
            <a:ext cx="8426081" cy="3581019"/>
          </a:xfrm>
          <a:prstGeom prst="rect">
            <a:avLst/>
          </a:prstGeom>
        </p:spPr>
        <p:txBody>
          <a:bodyPr lIns="0" tIns="0" rIns="0" bIns="0">
            <a:normAutofit/>
          </a:bodyPr>
          <a:lstStyle>
            <a:lvl1pPr marL="0" indent="0">
              <a:buNone/>
              <a:defRPr sz="1125" b="0">
                <a:solidFill>
                  <a:schemeClr val="tx1">
                    <a:lumMod val="65000"/>
                    <a:lumOff val="35000"/>
                  </a:schemeClr>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448593826"/>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53102388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0112458"/>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18837340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cSld name="Cover Slide">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2931" y="216481"/>
            <a:ext cx="1297868" cy="179016"/>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rgbClr val="FFFFFF"/>
                </a:solidFill>
              </a:defRPr>
            </a:lvl1pPr>
          </a:lstStyle>
          <a:p>
            <a:endParaRPr lang="en-US" dirty="0"/>
          </a:p>
        </p:txBody>
      </p:sp>
      <p:sp>
        <p:nvSpPr>
          <p:cNvPr id="4" name="Title 3"/>
          <p:cNvSpPr>
            <a:spLocks noGrp="1"/>
          </p:cNvSpPr>
          <p:nvPr>
            <p:ph type="title"/>
          </p:nvPr>
        </p:nvSpPr>
        <p:spPr>
          <a:xfrm>
            <a:off x="228599" y="203781"/>
            <a:ext cx="4114801" cy="4479344"/>
          </a:xfrm>
        </p:spPr>
        <p:txBody>
          <a:bodyPr vert="horz" lIns="0" tIns="0" rIns="0" bIns="0" rtlCol="0" anchor="t" anchorCtr="0">
            <a:noAutofit/>
          </a:bodyPr>
          <a:lstStyle>
            <a:lvl1pPr>
              <a:defRPr lang="en-US" sz="1800" b="0" dirty="0">
                <a:solidFill>
                  <a:srgbClr val="FFFFFF"/>
                </a:solidFill>
              </a:defRPr>
            </a:lvl1pPr>
          </a:lstStyle>
          <a:p>
            <a:pPr lvl="0"/>
            <a:r>
              <a:rPr lang="en-US"/>
              <a:t>Click to edit Master title style</a:t>
            </a:r>
            <a:endParaRPr lang="en-US" dirty="0"/>
          </a:p>
        </p:txBody>
      </p:sp>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003663201"/>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xmlns="" id="{B755B231-F13A-423C-BA7E-BF674CFAF3CB}"/>
              </a:ext>
            </a:extLst>
          </p:cNvPr>
          <p:cNvSpPr>
            <a:spLocks noGrp="1"/>
          </p:cNvSpPr>
          <p:nvPr>
            <p:ph type="ftr" sz="quarter" idx="10"/>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1">
            <a:extLst>
              <a:ext uri="{FF2B5EF4-FFF2-40B4-BE49-F238E27FC236}">
                <a16:creationId xmlns:a16="http://schemas.microsoft.com/office/drawing/2014/main" xmlns="" id="{41C1FED4-A1F8-4169-A0AA-6C15BC022FBA}"/>
              </a:ext>
            </a:extLst>
          </p:cNvPr>
          <p:cNvSpPr>
            <a:spLocks noGrp="1"/>
          </p:cNvSpPr>
          <p:nvPr>
            <p:ph type="sldNum" sz="quarter" idx="11"/>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84875807"/>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44633474"/>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578123403"/>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latin typeface="IBM Plex Sans"/>
            </a:endParaRPr>
          </a:p>
        </p:txBody>
      </p:sp>
    </p:spTree>
    <p:extLst>
      <p:ext uri="{BB962C8B-B14F-4D97-AF65-F5344CB8AC3E}">
        <p14:creationId xmlns:p14="http://schemas.microsoft.com/office/powerpoint/2010/main" val="339759291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latin typeface="IBM Plex Sans"/>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166505498"/>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latin typeface="IBM Plex Sans"/>
            </a:endParaRPr>
          </a:p>
        </p:txBody>
      </p:sp>
    </p:spTree>
    <p:extLst>
      <p:ext uri="{BB962C8B-B14F-4D97-AF65-F5344CB8AC3E}">
        <p14:creationId xmlns:p14="http://schemas.microsoft.com/office/powerpoint/2010/main" val="571369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151335"/>
            <a:ext cx="4040188" cy="479822"/>
          </a:xfrm>
        </p:spPr>
        <p:txBody>
          <a:bodyPr anchor="b"/>
          <a:lstStyle>
            <a:lvl1pPr marL="0" indent="0">
              <a:buNone/>
              <a:defRPr sz="1800" b="1"/>
            </a:lvl1pPr>
            <a:lvl2pPr marL="340895" indent="0">
              <a:buNone/>
              <a:defRPr sz="1500" b="1"/>
            </a:lvl2pPr>
            <a:lvl3pPr marL="681902" indent="0">
              <a:buNone/>
              <a:defRPr sz="1400" b="1"/>
            </a:lvl3pPr>
            <a:lvl4pPr marL="1022860" indent="0">
              <a:buNone/>
              <a:defRPr sz="1200" b="1"/>
            </a:lvl4pPr>
            <a:lvl5pPr marL="1363809" indent="0">
              <a:buNone/>
              <a:defRPr sz="1200" b="1"/>
            </a:lvl5pPr>
            <a:lvl6pPr marL="1704812" indent="0">
              <a:buNone/>
              <a:defRPr sz="1200" b="1"/>
            </a:lvl6pPr>
            <a:lvl7pPr marL="2045715" indent="0">
              <a:buNone/>
              <a:defRPr sz="1200" b="1"/>
            </a:lvl7pPr>
            <a:lvl8pPr marL="2386608" indent="0">
              <a:buNone/>
              <a:defRPr sz="1200" b="1"/>
            </a:lvl8pPr>
            <a:lvl9pPr marL="2727617"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3"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64" y="1151335"/>
            <a:ext cx="4041775" cy="479822"/>
          </a:xfrm>
        </p:spPr>
        <p:txBody>
          <a:bodyPr anchor="b"/>
          <a:lstStyle>
            <a:lvl1pPr marL="0" indent="0">
              <a:buNone/>
              <a:defRPr sz="1800" b="1"/>
            </a:lvl1pPr>
            <a:lvl2pPr marL="340895" indent="0">
              <a:buNone/>
              <a:defRPr sz="1500" b="1"/>
            </a:lvl2pPr>
            <a:lvl3pPr marL="681902" indent="0">
              <a:buNone/>
              <a:defRPr sz="1400" b="1"/>
            </a:lvl3pPr>
            <a:lvl4pPr marL="1022860" indent="0">
              <a:buNone/>
              <a:defRPr sz="1200" b="1"/>
            </a:lvl4pPr>
            <a:lvl5pPr marL="1363809" indent="0">
              <a:buNone/>
              <a:defRPr sz="1200" b="1"/>
            </a:lvl5pPr>
            <a:lvl6pPr marL="1704812" indent="0">
              <a:buNone/>
              <a:defRPr sz="1200" b="1"/>
            </a:lvl6pPr>
            <a:lvl7pPr marL="2045715" indent="0">
              <a:buNone/>
              <a:defRPr sz="1200" b="1"/>
            </a:lvl7pPr>
            <a:lvl8pPr marL="2386608" indent="0">
              <a:buNone/>
              <a:defRPr sz="1200" b="1"/>
            </a:lvl8pPr>
            <a:lvl9pPr marL="2727617"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164" y="1631156"/>
            <a:ext cx="4041775"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3893902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342604" y="225644"/>
            <a:ext cx="8436385" cy="685800"/>
          </a:xfrm>
          <a:prstGeom prst="rect">
            <a:avLst/>
          </a:prstGeom>
        </p:spPr>
        <p:txBody>
          <a:bodyPr lIns="0" tIns="0" rIns="0" bIns="0"/>
          <a:lstStyle>
            <a:lvl1pPr>
              <a:defRPr sz="1700"/>
            </a:lvl1pPr>
          </a:lstStyle>
          <a:p>
            <a:r>
              <a:rPr lang="en-US" dirty="0"/>
              <a:t>Click to edit Master title style</a:t>
            </a:r>
          </a:p>
        </p:txBody>
      </p:sp>
    </p:spTree>
    <p:extLst>
      <p:ext uri="{BB962C8B-B14F-4D97-AF65-F5344CB8AC3E}">
        <p14:creationId xmlns:p14="http://schemas.microsoft.com/office/powerpoint/2010/main" val="1388821441"/>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endParaRPr lang="en-US" dirty="0">
              <a:solidFill>
                <a:srgbClr val="000000"/>
              </a:solidFill>
              <a:latin typeface="IBM Plex Sans"/>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02426298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5" name="Picture Placeholder 5"/>
          <p:cNvSpPr>
            <a:spLocks noGrp="1"/>
          </p:cNvSpPr>
          <p:nvPr>
            <p:ph type="pic" sz="quarter" idx="13"/>
          </p:nvPr>
        </p:nvSpPr>
        <p:spPr>
          <a:xfrm>
            <a:off x="0" y="0"/>
            <a:ext cx="9144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85009712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5" name="Picture Placeholder 5"/>
          <p:cNvSpPr>
            <a:spLocks noGrp="1"/>
          </p:cNvSpPr>
          <p:nvPr>
            <p:ph type="pic" sz="quarter" idx="13"/>
          </p:nvPr>
        </p:nvSpPr>
        <p:spPr>
          <a:xfrm>
            <a:off x="0" y="0"/>
            <a:ext cx="4572000" cy="5143500"/>
          </a:xfrm>
        </p:spPr>
        <p:txBody>
          <a:bodyPr vert="horz" lIns="0" tIns="0" rIns="0" bIns="0" rtlCol="0">
            <a:noAutofit/>
          </a:bodyPr>
          <a:lstStyle>
            <a:lvl1pPr>
              <a:defRPr lang="en-US" sz="1600">
                <a:solidFill>
                  <a:schemeClr val="bg2"/>
                </a:solidFill>
              </a:defRPr>
            </a:lvl1pPr>
          </a:lstStyle>
          <a:p>
            <a:pPr lvl="0"/>
            <a:r>
              <a:rPr lang="en-US"/>
              <a:t>Drag picture to placeholder or click icon to add</a:t>
            </a:r>
          </a:p>
        </p:txBody>
      </p:sp>
      <p:sp>
        <p:nvSpPr>
          <p:cNvPr id="6" name="Picture Placeholder 5"/>
          <p:cNvSpPr>
            <a:spLocks noGrp="1"/>
          </p:cNvSpPr>
          <p:nvPr>
            <p:ph type="pic" sz="quarter" idx="14"/>
          </p:nvPr>
        </p:nvSpPr>
        <p:spPr>
          <a:xfrm>
            <a:off x="4572000" y="0"/>
            <a:ext cx="4572000" cy="5143500"/>
          </a:xfrm>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418988762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31420268"/>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88395127"/>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61359270"/>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3357112"/>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6858000" y="0"/>
            <a:ext cx="2286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2024"/>
            <a:ext cx="5511800" cy="443198"/>
          </a:xfrm>
        </p:spPr>
        <p:txBody>
          <a:bodyPr wrap="square">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164470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6" name="Picture Placeholder 5"/>
          <p:cNvSpPr>
            <a:spLocks noGrp="1"/>
          </p:cNvSpPr>
          <p:nvPr>
            <p:ph type="pic" sz="quarter" idx="13"/>
          </p:nvPr>
        </p:nvSpPr>
        <p:spPr>
          <a:xfrm>
            <a:off x="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514600" y="192024"/>
            <a:ext cx="5511800" cy="443198"/>
          </a:xfrm>
        </p:spPr>
        <p:txBody>
          <a:bodyPr wrap="square">
            <a:spAutoFit/>
          </a:bodyPr>
          <a:lstStyle>
            <a:lvl1pPr>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514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9383341"/>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218447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916"/>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6038" indent="0" algn="ctr">
              <a:buNone/>
              <a:defRPr/>
            </a:lvl2pPr>
            <a:lvl3pPr marL="912218" indent="0" algn="ctr">
              <a:buNone/>
              <a:defRPr/>
            </a:lvl3pPr>
            <a:lvl4pPr marL="1368302" indent="0" algn="ctr">
              <a:buNone/>
              <a:defRPr/>
            </a:lvl4pPr>
            <a:lvl5pPr marL="1824434" indent="0" algn="ctr">
              <a:buNone/>
              <a:defRPr/>
            </a:lvl5pPr>
            <a:lvl6pPr marL="2280471" indent="0" algn="ctr">
              <a:buNone/>
              <a:defRPr/>
            </a:lvl6pPr>
            <a:lvl7pPr marL="2736509" indent="0" algn="ctr">
              <a:buNone/>
              <a:defRPr/>
            </a:lvl7pPr>
            <a:lvl8pPr marL="3192654" indent="0" algn="ctr">
              <a:buNone/>
              <a:defRPr/>
            </a:lvl8pPr>
            <a:lvl9pPr marL="3648759" indent="0" algn="ctr">
              <a:buNone/>
              <a:defRPr/>
            </a:lvl9pPr>
          </a:lstStyle>
          <a:p>
            <a:r>
              <a:rPr lang="en-US"/>
              <a:t>Click to edit Master subtitle style</a:t>
            </a: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10"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8078301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83738563"/>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10"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56946364"/>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54518383"/>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528327913"/>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73538248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13496910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12" name="Text Placeholder 11"/>
          <p:cNvSpPr>
            <a:spLocks noGrp="1"/>
          </p:cNvSpPr>
          <p:nvPr>
            <p:ph type="body" sz="quarter" idx="13" hasCustomPrompt="1"/>
          </p:nvPr>
        </p:nvSpPr>
        <p:spPr>
          <a:xfrm>
            <a:off x="228600" y="146050"/>
            <a:ext cx="4114800" cy="492443"/>
          </a:xfrm>
        </p:spPr>
        <p:txBody>
          <a:bodyPr>
            <a:spAutoFit/>
          </a:bodyPr>
          <a:lstStyle>
            <a:lvl1pPr>
              <a:defRPr sz="320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228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4572001"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6858000"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31447868"/>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12" name="Text Placeholder 11"/>
          <p:cNvSpPr>
            <a:spLocks noGrp="1"/>
          </p:cNvSpPr>
          <p:nvPr>
            <p:ph type="body" sz="quarter" idx="13" hasCustomPrompt="1"/>
          </p:nvPr>
        </p:nvSpPr>
        <p:spPr>
          <a:xfrm>
            <a:off x="4800600" y="146050"/>
            <a:ext cx="4114800" cy="492443"/>
          </a:xfrm>
        </p:spPr>
        <p:txBody>
          <a:bodyPr>
            <a:spAutoFit/>
          </a:bodyPr>
          <a:lstStyle>
            <a:lvl1pPr>
              <a:defRPr sz="3200"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4800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2285999"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7508063"/>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228600" y="530352"/>
            <a:ext cx="68580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5632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Tree>
    <p:extLst>
      <p:ext uri="{BB962C8B-B14F-4D97-AF65-F5344CB8AC3E}">
        <p14:creationId xmlns:p14="http://schemas.microsoft.com/office/powerpoint/2010/main" val="175739942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p:nvPr>
        </p:nvSpPr>
        <p:spPr>
          <a:xfrm>
            <a:off x="2520950" y="166159"/>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61769369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94182816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hasCustomPrompt="1"/>
          </p:nvPr>
        </p:nvSpPr>
        <p:spPr>
          <a:xfrm>
            <a:off x="2514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11937131"/>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p:nvPr>
        </p:nvSpPr>
        <p:spPr>
          <a:xfrm>
            <a:off x="2520950" y="168275"/>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285968076"/>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hasCustomPrompt="1"/>
          </p:nvPr>
        </p:nvSpPr>
        <p:spPr>
          <a:xfrm>
            <a:off x="2520950" y="155575"/>
            <a:ext cx="5575300" cy="430887"/>
          </a:xfrm>
        </p:spPr>
        <p:txBody>
          <a:bodyPr wrap="square">
            <a:spAutoFit/>
          </a:bodyPr>
          <a:lstStyle>
            <a:lvl1pPr>
              <a:defRPr sz="280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79600253"/>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00160441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2" name="Title 1"/>
          <p:cNvSpPr>
            <a:spLocks noGrp="1"/>
          </p:cNvSpPr>
          <p:nvPr>
            <p:ph type="title"/>
          </p:nvPr>
        </p:nvSpPr>
        <p:spPr>
          <a:xfrm>
            <a:off x="228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043080013"/>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054ADA"/>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2" name="Title 1"/>
          <p:cNvSpPr>
            <a:spLocks noGrp="1"/>
          </p:cNvSpPr>
          <p:nvPr>
            <p:ph type="title"/>
          </p:nvPr>
        </p:nvSpPr>
        <p:spPr>
          <a:xfrm>
            <a:off x="4800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4119946117"/>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2" name="Title 1"/>
          <p:cNvSpPr>
            <a:spLocks noGrp="1"/>
          </p:cNvSpPr>
          <p:nvPr>
            <p:ph type="title"/>
          </p:nvPr>
        </p:nvSpPr>
        <p:spPr>
          <a:xfrm>
            <a:off x="228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4423872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6038" indent="0">
              <a:buNone/>
              <a:defRPr sz="1800"/>
            </a:lvl2pPr>
            <a:lvl3pPr marL="912218" indent="0">
              <a:buNone/>
              <a:defRPr sz="1600"/>
            </a:lvl3pPr>
            <a:lvl4pPr marL="1368302" indent="0">
              <a:buNone/>
              <a:defRPr sz="1400"/>
            </a:lvl4pPr>
            <a:lvl5pPr marL="1824434" indent="0">
              <a:buNone/>
              <a:defRPr sz="1400"/>
            </a:lvl5pPr>
            <a:lvl6pPr marL="2280471" indent="0">
              <a:buNone/>
              <a:defRPr sz="1400"/>
            </a:lvl6pPr>
            <a:lvl7pPr marL="2736509" indent="0">
              <a:buNone/>
              <a:defRPr sz="1400"/>
            </a:lvl7pPr>
            <a:lvl8pPr marL="3192654" indent="0">
              <a:buNone/>
              <a:defRPr sz="1400"/>
            </a:lvl8pPr>
            <a:lvl9pPr marL="3648759" indent="0">
              <a:buNone/>
              <a:defRPr sz="1400"/>
            </a:lvl9pPr>
          </a:lstStyle>
          <a:p>
            <a:pPr lvl="0"/>
            <a:r>
              <a:rPr lang="en-US"/>
              <a:t>Click to edit Master text styles</a:t>
            </a: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FFFFFF"/>
              </a:solidFill>
              <a:latin typeface="Arial"/>
              <a:ea typeface=""/>
              <a:cs typeface="Arial"/>
              <a:sym typeface="Arial"/>
            </a:endParaRPr>
          </a:p>
        </p:txBody>
      </p:sp>
      <p:sp>
        <p:nvSpPr>
          <p:cNvPr id="2" name="Title 1"/>
          <p:cNvSpPr>
            <a:spLocks noGrp="1"/>
          </p:cNvSpPr>
          <p:nvPr>
            <p:ph type="title"/>
          </p:nvPr>
        </p:nvSpPr>
        <p:spPr>
          <a:xfrm>
            <a:off x="4800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013032385"/>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25476"/>
            <a:ext cx="8686800" cy="4473575"/>
          </a:xfrm>
        </p:spPr>
        <p:txBody>
          <a:bodyPr/>
          <a:lstStyle>
            <a:lvl1pPr>
              <a:lnSpc>
                <a:spcPct val="90000"/>
              </a:lnSpc>
              <a:defRPr sz="96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Tree>
    <p:extLst>
      <p:ext uri="{BB962C8B-B14F-4D97-AF65-F5344CB8AC3E}">
        <p14:creationId xmlns:p14="http://schemas.microsoft.com/office/powerpoint/2010/main" val="3763601440"/>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latin typeface="IBM Plex Sans"/>
            </a:endParaRPr>
          </a:p>
        </p:txBody>
      </p:sp>
      <p:sp>
        <p:nvSpPr>
          <p:cNvPr id="5" name="Title 4"/>
          <p:cNvSpPr>
            <a:spLocks noGrp="1"/>
          </p:cNvSpPr>
          <p:nvPr>
            <p:ph type="title" hasCustomPrompt="1"/>
          </p:nvPr>
        </p:nvSpPr>
        <p:spPr>
          <a:xfrm>
            <a:off x="228600" y="191643"/>
            <a:ext cx="5556250" cy="443198"/>
          </a:xfrm>
        </p:spPr>
        <p:txBody>
          <a:bodyPr wrap="square">
            <a:spAutoFit/>
          </a:bodyPr>
          <a:lstStyle>
            <a:lvl1pPr marL="228600" indent="-228600">
              <a:tabLst/>
              <a:defRPr sz="3200"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228600" y="3413820"/>
            <a:ext cx="4114800" cy="1077218"/>
          </a:xfrm>
        </p:spPr>
        <p:txBody>
          <a:bodyPr tIns="457200">
            <a:spAutoFit/>
          </a:bodyPr>
          <a:lstStyle>
            <a:lvl1pPr marL="228600" indent="0">
              <a:spcBef>
                <a:spcPts val="0"/>
              </a:spcBef>
              <a:buFont typeface="Arial" charset="0"/>
              <a:buNone/>
              <a:tabLst/>
              <a:defRPr sz="2000" b="1">
                <a:solidFill>
                  <a:schemeClr val="bg2"/>
                </a:solidFill>
              </a:defRPr>
            </a:lvl1pPr>
            <a:lvl2pPr marL="228600" indent="0">
              <a:spcBef>
                <a:spcPts val="0"/>
              </a:spcBef>
              <a:buNone/>
              <a:tabLst/>
              <a:defRPr sz="2000" i="1">
                <a:solidFill>
                  <a:schemeClr val="bg2"/>
                </a:solidFill>
              </a:defRPr>
            </a:lvl2pPr>
            <a:lvl3pPr marL="223837" indent="0">
              <a:spcBef>
                <a:spcPts val="0"/>
              </a:spcBef>
              <a:buNone/>
              <a:defRPr sz="2000"/>
            </a:lvl3pPr>
            <a:lvl4pPr marL="457200" indent="0">
              <a:spcBef>
                <a:spcPts val="0"/>
              </a:spcBef>
              <a:buNone/>
              <a:defRPr sz="2000"/>
            </a:lvl4pPr>
            <a:lvl5pPr marL="630237" indent="0">
              <a:spcBef>
                <a:spcPts val="0"/>
              </a:spcBef>
              <a:buNone/>
              <a:defRPr sz="20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8722571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566136318"/>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Tree>
    <p:extLst>
      <p:ext uri="{BB962C8B-B14F-4D97-AF65-F5344CB8AC3E}">
        <p14:creationId xmlns:p14="http://schemas.microsoft.com/office/powerpoint/2010/main" val="351930110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Tree>
    <p:extLst>
      <p:ext uri="{BB962C8B-B14F-4D97-AF65-F5344CB8AC3E}">
        <p14:creationId xmlns:p14="http://schemas.microsoft.com/office/powerpoint/2010/main" val="4189317938"/>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Tree>
    <p:extLst>
      <p:ext uri="{BB962C8B-B14F-4D97-AF65-F5344CB8AC3E}">
        <p14:creationId xmlns:p14="http://schemas.microsoft.com/office/powerpoint/2010/main" val="1339725127"/>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2" name="Title 1"/>
          <p:cNvSpPr>
            <a:spLocks noGrp="1"/>
          </p:cNvSpPr>
          <p:nvPr>
            <p:ph type="title" hasCustomPrompt="1"/>
          </p:nvPr>
        </p:nvSpPr>
        <p:spPr>
          <a:xfrm>
            <a:off x="228600" y="2348564"/>
            <a:ext cx="8686800" cy="443198"/>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1319222648"/>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err="1">
              <a:solidFill>
                <a:srgbClr val="000000"/>
              </a:solidFill>
              <a:latin typeface="Arial"/>
              <a:ea typeface=""/>
              <a:cs typeface="Arial"/>
              <a:sym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endParaRPr lang="en-US">
              <a:solidFill>
                <a:srgbClr val="000000"/>
              </a:solidFill>
              <a:latin typeface="IBM Plex Sans"/>
            </a:endParaRPr>
          </a:p>
        </p:txBody>
      </p:sp>
      <p:sp>
        <p:nvSpPr>
          <p:cNvPr id="7"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88042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matchingName="blank (no footer)" type="tx">
  <p:cSld name="blank (no footer)">
    <p:spTree>
      <p:nvGrpSpPr>
        <p:cNvPr id="1" name="Shape 384"/>
        <p:cNvGrpSpPr/>
        <p:nvPr/>
      </p:nvGrpSpPr>
      <p:grpSpPr>
        <a:xfrm>
          <a:off x="0" y="0"/>
          <a:ext cx="0" cy="0"/>
          <a:chOff x="0" y="0"/>
          <a:chExt cx="0" cy="0"/>
        </a:xfrm>
      </p:grpSpPr>
    </p:spTree>
    <p:extLst>
      <p:ext uri="{BB962C8B-B14F-4D97-AF65-F5344CB8AC3E}">
        <p14:creationId xmlns:p14="http://schemas.microsoft.com/office/powerpoint/2010/main" val="570223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145381"/>
            <a:ext cx="4267200" cy="284916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145381"/>
            <a:ext cx="4267200" cy="284916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90D79A-2B2E-7F48-BF04-CC45F41793BF}"/>
              </a:ext>
            </a:extLst>
          </p:cNvPr>
          <p:cNvSpPr>
            <a:spLocks noGrp="1"/>
          </p:cNvSpPr>
          <p:nvPr>
            <p:ph type="ctrTitle"/>
          </p:nvPr>
        </p:nvSpPr>
        <p:spPr>
          <a:xfrm>
            <a:off x="1143000" y="841772"/>
            <a:ext cx="6858000" cy="1790700"/>
          </a:xfrm>
        </p:spPr>
        <p:txBody>
          <a:bodyPr anchor="b"/>
          <a:lstStyle>
            <a:lvl1pPr algn="ctr">
              <a:defRPr sz="4500"/>
            </a:lvl1pPr>
          </a:lstStyle>
          <a:p>
            <a:r>
              <a:rPr lang="en-US" dirty="0"/>
              <a:t>Click to edit Master title style</a:t>
            </a:r>
          </a:p>
        </p:txBody>
      </p:sp>
      <p:sp>
        <p:nvSpPr>
          <p:cNvPr id="3" name="Subtitle 2">
            <a:extLst>
              <a:ext uri="{FF2B5EF4-FFF2-40B4-BE49-F238E27FC236}">
                <a16:creationId xmlns:a16="http://schemas.microsoft.com/office/drawing/2014/main" xmlns="" id="{81F0C690-CB39-FE46-B65A-529D49EA4FE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xmlns="" id="{54F0D384-7B13-6B42-BCAB-3CB3CB3BB851}"/>
              </a:ext>
            </a:extLst>
          </p:cNvPr>
          <p:cNvSpPr>
            <a:spLocks noGrp="1"/>
          </p:cNvSpPr>
          <p:nvPr>
            <p:ph type="dt" sz="half" idx="10"/>
          </p:nvPr>
        </p:nvSpPr>
        <p:spPr>
          <a:xfrm>
            <a:off x="628650" y="4767263"/>
            <a:ext cx="2057400" cy="273844"/>
          </a:xfrm>
          <a:prstGeom prst="rect">
            <a:avLst/>
          </a:prstGeom>
        </p:spPr>
        <p:txBody>
          <a:bodyPr lIns="68580" tIns="34290" rIns="68580" bIns="34290"/>
          <a:lstStyle/>
          <a:p>
            <a:endParaRPr lang="en-US">
              <a:solidFill>
                <a:srgbClr val="000000"/>
              </a:solidFill>
              <a:latin typeface="IBM Plex Sans"/>
              <a:ea typeface=""/>
              <a:cs typeface=""/>
              <a:sym typeface="Arial"/>
            </a:endParaRPr>
          </a:p>
        </p:txBody>
      </p:sp>
      <p:sp>
        <p:nvSpPr>
          <p:cNvPr id="5" name="Footer Placeholder 4">
            <a:extLst>
              <a:ext uri="{FF2B5EF4-FFF2-40B4-BE49-F238E27FC236}">
                <a16:creationId xmlns:a16="http://schemas.microsoft.com/office/drawing/2014/main" xmlns="" id="{DB6FC7D5-4ADC-C140-8FA0-F130239986A7}"/>
              </a:ext>
            </a:extLst>
          </p:cNvPr>
          <p:cNvSpPr>
            <a:spLocks noGrp="1"/>
          </p:cNvSpPr>
          <p:nvPr>
            <p:ph type="ftr" sz="quarter" idx="11"/>
          </p:nvPr>
        </p:nvSpPr>
        <p:spPr/>
        <p:txBody>
          <a:bodyPr/>
          <a:lstStyle>
            <a:lvl1pPr>
              <a:defRPr/>
            </a:lvl1pPr>
          </a:lstStyle>
          <a:p>
            <a:endParaRPr lang="en-US" dirty="0">
              <a:solidFill>
                <a:srgbClr val="000000"/>
              </a:solidFill>
              <a:latin typeface="IBM Plex Sans"/>
            </a:endParaRPr>
          </a:p>
        </p:txBody>
      </p:sp>
      <p:sp>
        <p:nvSpPr>
          <p:cNvPr id="6" name="Slide Number Placeholder 5">
            <a:extLst>
              <a:ext uri="{FF2B5EF4-FFF2-40B4-BE49-F238E27FC236}">
                <a16:creationId xmlns:a16="http://schemas.microsoft.com/office/drawing/2014/main" xmlns="" id="{89A54896-95C6-E444-B16B-B268A13F84CE}"/>
              </a:ext>
            </a:extLst>
          </p:cNvPr>
          <p:cNvSpPr>
            <a:spLocks noGrp="1"/>
          </p:cNvSpPr>
          <p:nvPr>
            <p:ph type="sldNum" sz="quarter" idx="12"/>
          </p:nvPr>
        </p:nvSpPr>
        <p:spPr/>
        <p:txBody>
          <a:bodyPr/>
          <a:lstStyle>
            <a:lvl1pPr>
              <a:defRPr/>
            </a:lvl1pPr>
          </a:lstStyle>
          <a:p>
            <a:fld id="{833E90C0-87E7-BD4C-9BD0-FF1EAD649949}"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257026373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601"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9" y="4604933"/>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6" y="405274"/>
            <a:ext cx="4297421" cy="3687650"/>
          </a:xfrm>
          <a:prstGeom prst="rect">
            <a:avLst/>
          </a:prstGeom>
        </p:spPr>
      </p:pic>
    </p:spTree>
    <p:extLst>
      <p:ext uri="{BB962C8B-B14F-4D97-AF65-F5344CB8AC3E}">
        <p14:creationId xmlns:p14="http://schemas.microsoft.com/office/powerpoint/2010/main" val="4274750988"/>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066706390"/>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586712"/>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292521481"/>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87847858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8"/>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3249000884"/>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extLst>
      <p:ext uri="{BB962C8B-B14F-4D97-AF65-F5344CB8AC3E}">
        <p14:creationId xmlns:p14="http://schemas.microsoft.com/office/powerpoint/2010/main" val="331272786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42588918"/>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43741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038" indent="0">
              <a:buNone/>
              <a:defRPr sz="2000" b="1"/>
            </a:lvl2pPr>
            <a:lvl3pPr marL="912218" indent="0">
              <a:buNone/>
              <a:defRPr sz="1800" b="1"/>
            </a:lvl3pPr>
            <a:lvl4pPr marL="1368302" indent="0">
              <a:buNone/>
              <a:defRPr sz="1600" b="1"/>
            </a:lvl4pPr>
            <a:lvl5pPr marL="1824434" indent="0">
              <a:buNone/>
              <a:defRPr sz="1600" b="1"/>
            </a:lvl5pPr>
            <a:lvl6pPr marL="2280471" indent="0">
              <a:buNone/>
              <a:defRPr sz="1600" b="1"/>
            </a:lvl6pPr>
            <a:lvl7pPr marL="2736509" indent="0">
              <a:buNone/>
              <a:defRPr sz="1600" b="1"/>
            </a:lvl7pPr>
            <a:lvl8pPr marL="3192654" indent="0">
              <a:buNone/>
              <a:defRPr sz="1600" b="1"/>
            </a:lvl8pPr>
            <a:lvl9pPr marL="364875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23" y="1151335"/>
            <a:ext cx="4041775" cy="479822"/>
          </a:xfrm>
        </p:spPr>
        <p:txBody>
          <a:bodyPr anchor="b"/>
          <a:lstStyle>
            <a:lvl1pPr marL="0" indent="0">
              <a:buNone/>
              <a:defRPr sz="2400" b="1"/>
            </a:lvl1pPr>
            <a:lvl2pPr marL="456038" indent="0">
              <a:buNone/>
              <a:defRPr sz="2000" b="1"/>
            </a:lvl2pPr>
            <a:lvl3pPr marL="912218" indent="0">
              <a:buNone/>
              <a:defRPr sz="1800" b="1"/>
            </a:lvl3pPr>
            <a:lvl4pPr marL="1368302" indent="0">
              <a:buNone/>
              <a:defRPr sz="1600" b="1"/>
            </a:lvl4pPr>
            <a:lvl5pPr marL="1824434" indent="0">
              <a:buNone/>
              <a:defRPr sz="1600" b="1"/>
            </a:lvl5pPr>
            <a:lvl6pPr marL="2280471" indent="0">
              <a:buNone/>
              <a:defRPr sz="1600" b="1"/>
            </a:lvl6pPr>
            <a:lvl7pPr marL="2736509" indent="0">
              <a:buNone/>
              <a:defRPr sz="1600" b="1"/>
            </a:lvl7pPr>
            <a:lvl8pPr marL="3192654" indent="0">
              <a:buNone/>
              <a:defRPr sz="1600" b="1"/>
            </a:lvl8pPr>
            <a:lvl9pPr marL="364875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2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000243"/>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629585"/>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9483554"/>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0878198"/>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407593"/>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75101"/>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66"/>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91238911"/>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631849844"/>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1447522203"/>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5094901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3194521"/>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0647104"/>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77200967"/>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40982506"/>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4109067592"/>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4253710627"/>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76722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530289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8458112"/>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561408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653083"/>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dirty="0"/>
              <a:t>Click icon to add table</a:t>
            </a:r>
          </a:p>
        </p:txBody>
      </p:sp>
    </p:spTree>
    <p:extLst>
      <p:ext uri="{BB962C8B-B14F-4D97-AF65-F5344CB8AC3E}">
        <p14:creationId xmlns:p14="http://schemas.microsoft.com/office/powerpoint/2010/main" val="655609722"/>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extLst>
      <p:ext uri="{BB962C8B-B14F-4D97-AF65-F5344CB8AC3E}">
        <p14:creationId xmlns:p14="http://schemas.microsoft.com/office/powerpoint/2010/main" val="25252685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82"/>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Click to edit Master text styles</a:t>
            </a:r>
          </a:p>
        </p:txBody>
      </p:sp>
    </p:spTree>
    <p:extLst>
      <p:ext uri="{BB962C8B-B14F-4D97-AF65-F5344CB8AC3E}">
        <p14:creationId xmlns:p14="http://schemas.microsoft.com/office/powerpoint/2010/main" val="3629987034"/>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1427891864"/>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175032746"/>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7725739"/>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683676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934621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8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6038" indent="0">
              <a:buNone/>
              <a:defRPr sz="1200"/>
            </a:lvl2pPr>
            <a:lvl3pPr marL="912218" indent="0">
              <a:buNone/>
              <a:defRPr sz="1000"/>
            </a:lvl3pPr>
            <a:lvl4pPr marL="1368302" indent="0">
              <a:buNone/>
              <a:defRPr sz="900"/>
            </a:lvl4pPr>
            <a:lvl5pPr marL="1824434" indent="0">
              <a:buNone/>
              <a:defRPr sz="900"/>
            </a:lvl5pPr>
            <a:lvl6pPr marL="2280471" indent="0">
              <a:buNone/>
              <a:defRPr sz="900"/>
            </a:lvl6pPr>
            <a:lvl7pPr marL="2736509" indent="0">
              <a:buNone/>
              <a:defRPr sz="900"/>
            </a:lvl7pPr>
            <a:lvl8pPr marL="3192654" indent="0">
              <a:buNone/>
              <a:defRPr sz="900"/>
            </a:lvl8pPr>
            <a:lvl9pPr marL="3648759" indent="0">
              <a:buNone/>
              <a:defRPr sz="900"/>
            </a:lvl9pPr>
          </a:lstStyle>
          <a:p>
            <a:pPr lvl="0"/>
            <a:r>
              <a:rPr lang="en-US"/>
              <a:t>Click to edit Master text styles</a:t>
            </a: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34721229"/>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75128345"/>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4127994345"/>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78419864"/>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8042531"/>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3229862"/>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808745"/>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230241"/>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7036423"/>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8855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038" indent="0">
              <a:buNone/>
              <a:defRPr sz="2800"/>
            </a:lvl2pPr>
            <a:lvl3pPr marL="912218" indent="0">
              <a:buNone/>
              <a:defRPr sz="2400"/>
            </a:lvl3pPr>
            <a:lvl4pPr marL="1368302" indent="0">
              <a:buNone/>
              <a:defRPr sz="2000"/>
            </a:lvl4pPr>
            <a:lvl5pPr marL="1824434" indent="0">
              <a:buNone/>
              <a:defRPr sz="2000"/>
            </a:lvl5pPr>
            <a:lvl6pPr marL="2280471" indent="0">
              <a:buNone/>
              <a:defRPr sz="2000"/>
            </a:lvl6pPr>
            <a:lvl7pPr marL="2736509" indent="0">
              <a:buNone/>
              <a:defRPr sz="2000"/>
            </a:lvl7pPr>
            <a:lvl8pPr marL="3192654" indent="0">
              <a:buNone/>
              <a:defRPr sz="2000"/>
            </a:lvl8pPr>
            <a:lvl9pPr marL="364875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600"/>
            <a:ext cx="5486400" cy="603647"/>
          </a:xfrm>
        </p:spPr>
        <p:txBody>
          <a:bodyPr/>
          <a:lstStyle>
            <a:lvl1pPr marL="0" indent="0">
              <a:buNone/>
              <a:defRPr sz="1400"/>
            </a:lvl1pPr>
            <a:lvl2pPr marL="456038" indent="0">
              <a:buNone/>
              <a:defRPr sz="1200"/>
            </a:lvl2pPr>
            <a:lvl3pPr marL="912218" indent="0">
              <a:buNone/>
              <a:defRPr sz="1000"/>
            </a:lvl3pPr>
            <a:lvl4pPr marL="1368302" indent="0">
              <a:buNone/>
              <a:defRPr sz="900"/>
            </a:lvl4pPr>
            <a:lvl5pPr marL="1824434" indent="0">
              <a:buNone/>
              <a:defRPr sz="900"/>
            </a:lvl5pPr>
            <a:lvl6pPr marL="2280471" indent="0">
              <a:buNone/>
              <a:defRPr sz="900"/>
            </a:lvl6pPr>
            <a:lvl7pPr marL="2736509" indent="0">
              <a:buNone/>
              <a:defRPr sz="900"/>
            </a:lvl7pPr>
            <a:lvl8pPr marL="3192654" indent="0">
              <a:buNone/>
              <a:defRPr sz="900"/>
            </a:lvl8pPr>
            <a:lvl9pPr marL="3648759" indent="0">
              <a:buNone/>
              <a:defRPr sz="900"/>
            </a:lvl9pPr>
          </a:lstStyle>
          <a:p>
            <a:pPr lvl="0"/>
            <a:r>
              <a:rPr lang="en-US"/>
              <a:t>Click to edit Master text styles</a:t>
            </a: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9572457"/>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43016112"/>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23253620"/>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0413156"/>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62436754"/>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330867011"/>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504378"/>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845523"/>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41483983"/>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193163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271476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668909179"/>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01602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9277229"/>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70244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53090577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546868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851653030"/>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136806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203604"/>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6825652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445294"/>
            <a:ext cx="2171700" cy="35492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445294"/>
            <a:ext cx="6362700" cy="35492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043101064"/>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328616" y="4893469"/>
            <a:ext cx="2124075" cy="171450"/>
          </a:xfrm>
          <a:prstGeom prst="rect">
            <a:avLst/>
          </a:prstGeom>
        </p:spPr>
        <p:txBody>
          <a:bodyPr lIns="68489" tIns="34289" rIns="68489" bIns="34289"/>
          <a:lstStyle/>
          <a:p>
            <a:fld id="{D57F1E4F-1CFF-5643-939E-217C01CDF565}" type="slidenum">
              <a:rPr lang="en-US" smtClean="0">
                <a:solidFill>
                  <a:srgbClr val="000000"/>
                </a:solidFill>
              </a:rPr>
              <a:pPr/>
              <a:t>‹#›</a:t>
            </a:fld>
            <a:endParaRPr lang="en-US" dirty="0">
              <a:solidFill>
                <a:srgbClr val="000000"/>
              </a:solidFill>
            </a:endParaRPr>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Master Footer">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09160"/>
            <a:ext cx="210312" cy="201168"/>
          </a:xfrm>
        </p:spPr>
        <p:txBody>
          <a:bodyPr/>
          <a:lstStyle>
            <a:lvl1pPr>
              <a:defRPr>
                <a:latin typeface="Arial"/>
                <a:cs typeface="Arial"/>
              </a:defRPr>
            </a:lvl1pPr>
          </a:lstStyle>
          <a:p>
            <a:fld id="{E4DBDE34-E9B5-E04F-B662-69720E4BCB53}" type="slidenum">
              <a:rPr lang="en-US" smtClean="0">
                <a:solidFill>
                  <a:srgbClr val="464646"/>
                </a:solidFill>
              </a:rPr>
              <a:pPr/>
              <a:t>‹#›</a:t>
            </a:fld>
            <a:endParaRPr lang="en-US" dirty="0">
              <a:solidFill>
                <a:srgbClr val="464646"/>
              </a:solidFill>
            </a:endParaRPr>
          </a:p>
        </p:txBody>
      </p:sp>
      <p:sp>
        <p:nvSpPr>
          <p:cNvPr id="7" name="Footer Placeholder 6"/>
          <p:cNvSpPr>
            <a:spLocks noGrp="1"/>
          </p:cNvSpPr>
          <p:nvPr>
            <p:ph type="ftr" sz="quarter" idx="13"/>
          </p:nvPr>
        </p:nvSpPr>
        <p:spPr>
          <a:xfrm>
            <a:off x="960120" y="4719968"/>
            <a:ext cx="2895600" cy="201168"/>
          </a:xfrm>
        </p:spPr>
        <p:txBody>
          <a:bodyPr/>
          <a:lstStyle>
            <a:lvl1pPr>
              <a:defRPr sz="500">
                <a:solidFill>
                  <a:srgbClr val="C7C7C7"/>
                </a:solidFill>
                <a:latin typeface="Arial"/>
                <a:cs typeface="Arial"/>
              </a:defRPr>
            </a:lvl1pPr>
          </a:lstStyle>
          <a:p>
            <a:endParaRPr lang="en-US" dirty="0">
              <a:latin typeface="Arial" panose="020B0604020202020204" pitchFamily="34" charset="0"/>
              <a:cs typeface="Arial" panose="020B0604020202020204" pitchFamily="34" charset="0"/>
            </a:endParaRPr>
          </a:p>
        </p:txBody>
      </p:sp>
      <p:sp>
        <p:nvSpPr>
          <p:cNvPr id="11" name="Title 10"/>
          <p:cNvSpPr>
            <a:spLocks noGrp="1"/>
          </p:cNvSpPr>
          <p:nvPr>
            <p:ph type="title"/>
          </p:nvPr>
        </p:nvSpPr>
        <p:spPr>
          <a:xfrm>
            <a:off x="228600" y="173736"/>
            <a:ext cx="2834640" cy="1600200"/>
          </a:xfrm>
        </p:spPr>
        <p:txBody>
          <a:bodyPr/>
          <a:lstStyle>
            <a:lvl1pPr>
              <a:defRPr>
                <a:solidFill>
                  <a:schemeClr val="accent5"/>
                </a:solidFill>
                <a:latin typeface="Arial"/>
                <a:cs typeface="Arial"/>
              </a:defRPr>
            </a:lvl1pPr>
          </a:lstStyle>
          <a:p>
            <a:r>
              <a:rPr lang="en-US" dirty="0"/>
              <a:t>Click to edit Master title style</a:t>
            </a:r>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dirty="0"/>
              <a:t>Click to edit Master title style</a:t>
            </a:r>
          </a:p>
        </p:txBody>
      </p:sp>
      <p:sp>
        <p:nvSpPr>
          <p:cNvPr id="3" name="Date Placeholder 2"/>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4" name="Footer Placeholder 3"/>
          <p:cNvSpPr>
            <a:spLocks noGrp="1"/>
          </p:cNvSpPr>
          <p:nvPr>
            <p:ph type="ftr" sz="quarter" idx="11"/>
          </p:nvPr>
        </p:nvSpPr>
        <p:spPr/>
        <p:txBody>
          <a:bodyPr/>
          <a:lstStyle/>
          <a:p>
            <a:endParaRPr lang="de-DE" dirty="0">
              <a:solidFill>
                <a:srgbClr val="464646"/>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0"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5"/>
            <a:ext cx="521589" cy="211471"/>
          </a:xfrm>
          <a:prstGeom prst="rect">
            <a:avLst/>
          </a:prstGeom>
        </p:spPr>
      </p:pic>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224" algn="dec"/>
              </a:tabLst>
              <a:defRPr/>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22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1100"/>
              </a:spcBef>
              <a:spcAft>
                <a:spcPts val="0"/>
              </a:spcAft>
              <a:buClrTx/>
              <a:buSzTx/>
              <a:buFont typeface="Arial"/>
              <a:buNone/>
              <a:tabLst>
                <a:tab pos="40234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noProof="0"/>
              <a:t>Click to edit Master title style</a:t>
            </a:r>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7" indent="-11747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9"/>
            <a:endParaRPr lang="en-US" sz="1200" err="1">
              <a:solidFill>
                <a:srgbClr val="FFFFFF"/>
              </a:solidFill>
              <a:latin typeface="Arial"/>
              <a:cs typeface="Arial"/>
              <a:sym typeface="Helvetica Neue"/>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0" y="0"/>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7" indent="-117477">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224" algn="dec"/>
              </a:tabLst>
              <a:defRPr sz="1100"/>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dirty="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45637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cSld name="6_OFFSET_left">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401568" y="443830"/>
            <a:ext cx="5739910" cy="935928"/>
          </a:xfrm>
          <a:ln>
            <a:noFill/>
          </a:ln>
          <a:effectLst/>
        </p:spPr>
        <p:txBody>
          <a:bodyPr/>
          <a:lstStyle>
            <a:lvl1pPr>
              <a:lnSpc>
                <a:spcPct val="85000"/>
              </a:lnSpc>
              <a:defRPr>
                <a:solidFill>
                  <a:schemeClr val="tx1"/>
                </a:solidFill>
              </a:defRPr>
            </a:lvl1pPr>
          </a:lstStyle>
          <a:p>
            <a:r>
              <a:rPr lang="en-US" dirty="0"/>
              <a:t>Click to edit Master title style</a:t>
            </a:r>
          </a:p>
        </p:txBody>
      </p:sp>
      <p:sp>
        <p:nvSpPr>
          <p:cNvPr id="7" name="Slide Number Placeholder 2"/>
          <p:cNvSpPr txBox="1">
            <a:spLocks/>
          </p:cNvSpPr>
          <p:nvPr userDrawn="1"/>
        </p:nvSpPr>
        <p:spPr>
          <a:xfrm>
            <a:off x="228600" y="4880988"/>
            <a:ext cx="337568" cy="137033"/>
          </a:xfrm>
          <a:prstGeom prst="rect">
            <a:avLst/>
          </a:prstGeom>
          <a:effectLst/>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25" smtClean="0">
                <a:solidFill>
                  <a:srgbClr val="FFFFFF"/>
                </a:solidFill>
                <a:sym typeface="Helvetica Neue"/>
              </a:rPr>
              <a:pPr/>
              <a:t>‹#›</a:t>
            </a:fld>
            <a:endParaRPr lang="en-US" sz="525">
              <a:solidFill>
                <a:srgbClr val="FFFFFF"/>
              </a:solidFill>
              <a:sym typeface="Helvetica Neue"/>
            </a:endParaRPr>
          </a:p>
        </p:txBody>
      </p:sp>
      <p:cxnSp>
        <p:nvCxnSpPr>
          <p:cNvPr id="67" name="Straight Connector 66"/>
          <p:cNvCxnSpPr/>
          <p:nvPr userDrawn="1"/>
        </p:nvCxnSpPr>
        <p:spPr>
          <a:xfrm flipV="1">
            <a:off x="228600" y="1"/>
            <a:ext cx="0" cy="1370330"/>
          </a:xfrm>
          <a:prstGeom prst="line">
            <a:avLst/>
          </a:prstGeom>
          <a:ln w="3175"/>
          <a:effectLst/>
        </p:spPr>
        <p:style>
          <a:lnRef idx="2">
            <a:schemeClr val="accent1"/>
          </a:lnRef>
          <a:fillRef idx="0">
            <a:schemeClr val="accent1"/>
          </a:fillRef>
          <a:effectRef idx="1">
            <a:schemeClr val="accent1"/>
          </a:effectRef>
          <a:fontRef idx="minor">
            <a:schemeClr val="tx1"/>
          </a:fontRef>
        </p:style>
      </p:cxnSp>
      <p:sp>
        <p:nvSpPr>
          <p:cNvPr id="100" name="Footer Placeholder 3"/>
          <p:cNvSpPr txBox="1">
            <a:spLocks/>
          </p:cNvSpPr>
          <p:nvPr userDrawn="1"/>
        </p:nvSpPr>
        <p:spPr>
          <a:xfrm>
            <a:off x="1942854" y="4892169"/>
            <a:ext cx="773709" cy="137033"/>
          </a:xfrm>
          <a:prstGeom prst="rect">
            <a:avLst/>
          </a:prstGeom>
          <a:effectLst/>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75">
                <a:solidFill>
                  <a:srgbClr val="FFFFFF">
                    <a:alpha val="60000"/>
                  </a:srgbClr>
                </a:solidFill>
                <a:sym typeface="Helvetica Neue"/>
              </a:rPr>
              <a:t>© 2017 IBM Corporation</a:t>
            </a:r>
          </a:p>
        </p:txBody>
      </p:sp>
      <p:pic>
        <p:nvPicPr>
          <p:cNvPr id="101" name="Picture 10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28" y="4915579"/>
            <a:ext cx="1203036" cy="91355"/>
          </a:xfrm>
          <a:prstGeom prst="rect">
            <a:avLst/>
          </a:prstGeom>
          <a:effectLst/>
        </p:spPr>
      </p:pic>
      <p:sp>
        <p:nvSpPr>
          <p:cNvPr id="102" name="Date Placeholder 2"/>
          <p:cNvSpPr txBox="1">
            <a:spLocks/>
          </p:cNvSpPr>
          <p:nvPr userDrawn="1"/>
        </p:nvSpPr>
        <p:spPr>
          <a:xfrm>
            <a:off x="2671149" y="4893545"/>
            <a:ext cx="504344" cy="137984"/>
          </a:xfrm>
          <a:prstGeom prst="rect">
            <a:avLst/>
          </a:prstGeom>
          <a:effectLst/>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375">
                <a:solidFill>
                  <a:srgbClr val="FFFFFF">
                    <a:alpha val="60000"/>
                  </a:srgbClr>
                </a:solidFill>
                <a:latin typeface="Arial" pitchFamily="34" charset="0"/>
                <a:cs typeface="Arial" pitchFamily="34" charset="0"/>
                <a:sym typeface="Helvetica Neue"/>
              </a:rPr>
              <a:t>/  </a:t>
            </a:r>
            <a:fld id="{7C9968D1-C8E5-4FE3-AED4-7D4518C301B3}" type="datetime3">
              <a:rPr lang="en-US" sz="375" smtClean="0">
                <a:solidFill>
                  <a:srgbClr val="FFFFFF">
                    <a:alpha val="60000"/>
                  </a:srgbClr>
                </a:solidFill>
                <a:latin typeface="Arial" pitchFamily="34" charset="0"/>
                <a:cs typeface="Arial" pitchFamily="34" charset="0"/>
                <a:sym typeface="Helvetica Neue"/>
              </a:rPr>
              <a:pPr>
                <a:defRPr/>
              </a:pPr>
              <a:t>5 November 2020</a:t>
            </a:fld>
            <a:endParaRPr lang="en-US" sz="375">
              <a:solidFill>
                <a:srgbClr val="FFFFFF">
                  <a:alpha val="60000"/>
                </a:srgbClr>
              </a:solidFill>
              <a:latin typeface="Arial" pitchFamily="34" charset="0"/>
              <a:cs typeface="Arial" pitchFamily="34" charset="0"/>
              <a:sym typeface="Helvetica Neue"/>
            </a:endParaRPr>
          </a:p>
        </p:txBody>
      </p:sp>
      <p:sp>
        <p:nvSpPr>
          <p:cNvPr id="2" name="Rectangle 1"/>
          <p:cNvSpPr/>
          <p:nvPr userDrawn="1"/>
        </p:nvSpPr>
        <p:spPr>
          <a:xfrm>
            <a:off x="3" y="0"/>
            <a:ext cx="4720587" cy="5143500"/>
          </a:xfrm>
          <a:prstGeom prst="rect">
            <a:avLst/>
          </a:prstGeom>
          <a:solidFill>
            <a:schemeClr val="accent3"/>
          </a:solidFill>
          <a:effectLst/>
        </p:spPr>
        <p:txBody>
          <a:bodyPr wrap="square" lIns="0" tIns="0" rIns="0" bIns="0" rtlCol="0" anchor="ctr">
            <a:noAutofit/>
          </a:bodyPr>
          <a:lstStyle/>
          <a:p>
            <a:pPr algn="ctr" defTabSz="685809"/>
            <a:endParaRPr lang="en-US" sz="900">
              <a:solidFill>
                <a:srgbClr val="FFFFFF"/>
              </a:solidFill>
              <a:latin typeface="Arial"/>
              <a:cs typeface="Arial"/>
              <a:sym typeface="Helvetica Neue"/>
            </a:endParaRPr>
          </a:p>
        </p:txBody>
      </p:sp>
      <p:sp>
        <p:nvSpPr>
          <p:cNvPr id="9" name="Foliennummernplatzhalter 2">
            <a:extLst>
              <a:ext uri="{FF2B5EF4-FFF2-40B4-BE49-F238E27FC236}">
                <a16:creationId xmlns:a16="http://schemas.microsoft.com/office/drawing/2014/main" xmlns="" id="{EE77DFE9-BF42-3D47-834D-39120B3049D9}"/>
              </a:ext>
            </a:extLst>
          </p:cNvPr>
          <p:cNvSpPr>
            <a:spLocks noGrp="1"/>
          </p:cNvSpPr>
          <p:nvPr>
            <p:ph type="sldNum" sz="quarter" idx="10"/>
          </p:nvPr>
        </p:nvSpPr>
        <p:spPr>
          <a:xfrm>
            <a:off x="6858000" y="4826480"/>
            <a:ext cx="2057400" cy="137160"/>
          </a:xfrm>
        </p:spPr>
        <p:txBody>
          <a:bodyPr/>
          <a:lstStyle/>
          <a:p>
            <a:fld id="{D0BE6F14-FF48-0F4F-A8AA-2E3F25371E4A}" type="slidenum">
              <a:rPr lang="en-US" smtClean="0">
                <a:solidFill>
                  <a:srgbClr val="000000"/>
                </a:solidFill>
              </a:rPr>
              <a:pPr/>
              <a:t>‹#›</a:t>
            </a:fld>
            <a:endParaRPr lang="en-US">
              <a:solidFill>
                <a:srgbClr val="000000"/>
              </a:solidFill>
            </a:endParaRPr>
          </a:p>
        </p:txBody>
      </p:sp>
    </p:spTree>
  </p:cSld>
  <p:clrMapOvr>
    <a:masterClrMapping/>
  </p:clrMapOvr>
  <p:transition spd="slow">
    <p:fade/>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0"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5"/>
            <a:ext cx="521589" cy="211471"/>
          </a:xfrm>
          <a:prstGeom prst="rect">
            <a:avLst/>
          </a:prstGeom>
        </p:spPr>
      </p:pic>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224" algn="dec"/>
              </a:tabLst>
              <a:defRPr/>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22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1100"/>
              </a:spcBef>
              <a:spcAft>
                <a:spcPts val="0"/>
              </a:spcAft>
              <a:buClrTx/>
              <a:buSzTx/>
              <a:buFont typeface="Arial"/>
              <a:buNone/>
              <a:tabLst>
                <a:tab pos="402341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7" indent="-11747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9"/>
            <a:endParaRPr lang="en-US" sz="1200" err="1">
              <a:solidFill>
                <a:srgbClr val="FFFFFF"/>
              </a:solidFill>
              <a:latin typeface="Arial"/>
              <a:cs typeface="Arial"/>
              <a:sym typeface="Helvetica Neue"/>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2288109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0" y="0"/>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Content Placeholder 2"/>
          <p:cNvSpPr>
            <a:spLocks noGrp="1"/>
          </p:cNvSpPr>
          <p:nvPr>
            <p:ph idx="14"/>
          </p:nvPr>
        </p:nvSpPr>
        <p:spPr>
          <a:xfrm>
            <a:off x="5664200" y="173736"/>
            <a:ext cx="3154680" cy="43434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7" indent="-117477">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224" algn="dec"/>
              </a:tabLst>
              <a:defRPr sz="1100"/>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dirty="0"/>
              <a:t>Click to edit Master text styles</a:t>
            </a: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cSld name="5_OFFSET_left">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401568" y="443830"/>
            <a:ext cx="5739910" cy="935928"/>
          </a:xfrm>
          <a:ln>
            <a:noFill/>
          </a:ln>
          <a:effectLst/>
        </p:spPr>
        <p:txBody>
          <a:bodyPr/>
          <a:lstStyle>
            <a:lvl1pPr>
              <a:lnSpc>
                <a:spcPct val="85000"/>
              </a:lnSpc>
              <a:defRPr>
                <a:solidFill>
                  <a:schemeClr val="tx1"/>
                </a:solidFill>
              </a:defRPr>
            </a:lvl1pPr>
          </a:lstStyle>
          <a:p>
            <a:r>
              <a:rPr lang="en-US" dirty="0"/>
              <a:t>Click to edit Master title style</a:t>
            </a:r>
          </a:p>
        </p:txBody>
      </p:sp>
      <p:sp>
        <p:nvSpPr>
          <p:cNvPr id="7" name="Slide Number Placeholder 2"/>
          <p:cNvSpPr txBox="1">
            <a:spLocks/>
          </p:cNvSpPr>
          <p:nvPr userDrawn="1"/>
        </p:nvSpPr>
        <p:spPr>
          <a:xfrm>
            <a:off x="228600" y="4880988"/>
            <a:ext cx="337568" cy="137033"/>
          </a:xfrm>
          <a:prstGeom prst="rect">
            <a:avLst/>
          </a:prstGeom>
          <a:effectLst/>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25" smtClean="0">
                <a:solidFill>
                  <a:srgbClr val="FFFFFF"/>
                </a:solidFill>
                <a:sym typeface="Helvetica Neue"/>
              </a:rPr>
              <a:pPr/>
              <a:t>‹#›</a:t>
            </a:fld>
            <a:endParaRPr lang="en-US" sz="525">
              <a:solidFill>
                <a:srgbClr val="FFFFFF"/>
              </a:solidFill>
              <a:sym typeface="Helvetica Neue"/>
            </a:endParaRPr>
          </a:p>
        </p:txBody>
      </p:sp>
      <p:cxnSp>
        <p:nvCxnSpPr>
          <p:cNvPr id="67" name="Straight Connector 66"/>
          <p:cNvCxnSpPr/>
          <p:nvPr userDrawn="1"/>
        </p:nvCxnSpPr>
        <p:spPr>
          <a:xfrm flipV="1">
            <a:off x="228600" y="1"/>
            <a:ext cx="0" cy="1370330"/>
          </a:xfrm>
          <a:prstGeom prst="line">
            <a:avLst/>
          </a:prstGeom>
          <a:ln w="3175"/>
          <a:effectLst/>
        </p:spPr>
        <p:style>
          <a:lnRef idx="2">
            <a:schemeClr val="accent1"/>
          </a:lnRef>
          <a:fillRef idx="0">
            <a:schemeClr val="accent1"/>
          </a:fillRef>
          <a:effectRef idx="1">
            <a:schemeClr val="accent1"/>
          </a:effectRef>
          <a:fontRef idx="minor">
            <a:schemeClr val="tx1"/>
          </a:fontRef>
        </p:style>
      </p:cxnSp>
      <p:sp>
        <p:nvSpPr>
          <p:cNvPr id="100" name="Footer Placeholder 3"/>
          <p:cNvSpPr txBox="1">
            <a:spLocks/>
          </p:cNvSpPr>
          <p:nvPr userDrawn="1"/>
        </p:nvSpPr>
        <p:spPr>
          <a:xfrm>
            <a:off x="1942854" y="4892169"/>
            <a:ext cx="773709" cy="137033"/>
          </a:xfrm>
          <a:prstGeom prst="rect">
            <a:avLst/>
          </a:prstGeom>
          <a:effectLst/>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75">
                <a:solidFill>
                  <a:srgbClr val="FFFFFF">
                    <a:alpha val="60000"/>
                  </a:srgbClr>
                </a:solidFill>
                <a:sym typeface="Helvetica Neue"/>
              </a:rPr>
              <a:t>© 2017 IBM Corporation</a:t>
            </a:r>
          </a:p>
        </p:txBody>
      </p:sp>
      <p:pic>
        <p:nvPicPr>
          <p:cNvPr id="101" name="Picture 10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28" y="4915579"/>
            <a:ext cx="1203036" cy="91355"/>
          </a:xfrm>
          <a:prstGeom prst="rect">
            <a:avLst/>
          </a:prstGeom>
          <a:effectLst/>
        </p:spPr>
      </p:pic>
      <p:sp>
        <p:nvSpPr>
          <p:cNvPr id="102" name="Date Placeholder 2"/>
          <p:cNvSpPr txBox="1">
            <a:spLocks/>
          </p:cNvSpPr>
          <p:nvPr userDrawn="1"/>
        </p:nvSpPr>
        <p:spPr>
          <a:xfrm>
            <a:off x="2671149" y="4893545"/>
            <a:ext cx="504344" cy="137984"/>
          </a:xfrm>
          <a:prstGeom prst="rect">
            <a:avLst/>
          </a:prstGeom>
          <a:effectLst/>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375">
                <a:solidFill>
                  <a:srgbClr val="FFFFFF">
                    <a:alpha val="60000"/>
                  </a:srgbClr>
                </a:solidFill>
                <a:latin typeface="Arial" pitchFamily="34" charset="0"/>
                <a:cs typeface="Arial" pitchFamily="34" charset="0"/>
                <a:sym typeface="Helvetica Neue"/>
              </a:rPr>
              <a:t>/  </a:t>
            </a:r>
            <a:fld id="{7C9968D1-C8E5-4FE3-AED4-7D4518C301B3}" type="datetime3">
              <a:rPr lang="en-US" sz="375" smtClean="0">
                <a:solidFill>
                  <a:srgbClr val="FFFFFF">
                    <a:alpha val="60000"/>
                  </a:srgbClr>
                </a:solidFill>
                <a:latin typeface="Arial" pitchFamily="34" charset="0"/>
                <a:cs typeface="Arial" pitchFamily="34" charset="0"/>
                <a:sym typeface="Helvetica Neue"/>
              </a:rPr>
              <a:pPr>
                <a:defRPr/>
              </a:pPr>
              <a:t>5 November 2020</a:t>
            </a:fld>
            <a:endParaRPr lang="en-US" sz="375">
              <a:solidFill>
                <a:srgbClr val="FFFFFF">
                  <a:alpha val="60000"/>
                </a:srgbClr>
              </a:solidFill>
              <a:latin typeface="Arial" pitchFamily="34" charset="0"/>
              <a:cs typeface="Arial" pitchFamily="34" charset="0"/>
              <a:sym typeface="Helvetica Neue"/>
            </a:endParaRPr>
          </a:p>
        </p:txBody>
      </p:sp>
      <p:sp>
        <p:nvSpPr>
          <p:cNvPr id="2" name="Rectangle 1"/>
          <p:cNvSpPr/>
          <p:nvPr userDrawn="1"/>
        </p:nvSpPr>
        <p:spPr>
          <a:xfrm>
            <a:off x="3" y="0"/>
            <a:ext cx="3200221" cy="5143500"/>
          </a:xfrm>
          <a:prstGeom prst="rect">
            <a:avLst/>
          </a:prstGeom>
          <a:solidFill>
            <a:schemeClr val="accent3"/>
          </a:solidFill>
          <a:effectLst/>
        </p:spPr>
        <p:txBody>
          <a:bodyPr wrap="square" lIns="0" tIns="0" rIns="0" bIns="0" rtlCol="0" anchor="ctr">
            <a:noAutofit/>
          </a:bodyPr>
          <a:lstStyle/>
          <a:p>
            <a:pPr algn="ctr" defTabSz="685809"/>
            <a:endParaRPr lang="en-US" sz="900">
              <a:solidFill>
                <a:srgbClr val="FFFFFF"/>
              </a:solidFill>
              <a:latin typeface="Arial"/>
              <a:cs typeface="Arial"/>
              <a:sym typeface="Helvetica Neue"/>
            </a:endParaRPr>
          </a:p>
        </p:txBody>
      </p:sp>
      <p:sp>
        <p:nvSpPr>
          <p:cNvPr id="9" name="Foliennummernplatzhalter 2">
            <a:extLst>
              <a:ext uri="{FF2B5EF4-FFF2-40B4-BE49-F238E27FC236}">
                <a16:creationId xmlns:a16="http://schemas.microsoft.com/office/drawing/2014/main" xmlns="" id="{EE77DFE9-BF42-3D47-834D-39120B3049D9}"/>
              </a:ext>
            </a:extLst>
          </p:cNvPr>
          <p:cNvSpPr>
            <a:spLocks noGrp="1"/>
          </p:cNvSpPr>
          <p:nvPr>
            <p:ph type="sldNum" sz="quarter" idx="10"/>
          </p:nvPr>
        </p:nvSpPr>
        <p:spPr>
          <a:xfrm>
            <a:off x="6858000" y="4826480"/>
            <a:ext cx="2057400" cy="137160"/>
          </a:xfrm>
        </p:spPr>
        <p:txBody>
          <a:bodyPr/>
          <a:lstStyle/>
          <a:p>
            <a:fld id="{D0BE6F14-FF48-0F4F-A8AA-2E3F25371E4A}" type="slidenum">
              <a:rPr lang="en-US" smtClean="0">
                <a:solidFill>
                  <a:srgbClr val="000000"/>
                </a:solidFill>
              </a:rPr>
              <a:pPr/>
              <a:t>‹#›</a:t>
            </a:fld>
            <a:endParaRPr lang="en-US">
              <a:solidFill>
                <a:srgbClr val="000000"/>
              </a:solidFill>
            </a:endParaRPr>
          </a:p>
        </p:txBody>
      </p:sp>
    </p:spTree>
  </p:cSld>
  <p:clrMapOvr>
    <a:masterClrMapping/>
  </p:clrMapOvr>
  <p:transition spd="slow">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82880"/>
            <a:ext cx="2103120" cy="4325644"/>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Content Placeholder 2"/>
          <p:cNvSpPr>
            <a:spLocks noGrp="1"/>
          </p:cNvSpPr>
          <p:nvPr>
            <p:ph idx="14"/>
          </p:nvPr>
        </p:nvSpPr>
        <p:spPr>
          <a:xfrm>
            <a:off x="4574197" y="182880"/>
            <a:ext cx="2103120" cy="4325644"/>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2880"/>
            <a:ext cx="2103120" cy="4325644"/>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56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56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56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7744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7744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77440"/>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26" name="Text Placeholder 25"/>
          <p:cNvSpPr>
            <a:spLocks noGrp="1"/>
          </p:cNvSpPr>
          <p:nvPr>
            <p:ph type="body" sz="quarter" idx="20"/>
          </p:nvPr>
        </p:nvSpPr>
        <p:spPr>
          <a:xfrm>
            <a:off x="2414016"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Content Placeholder 2"/>
          <p:cNvSpPr>
            <a:spLocks noGrp="1"/>
          </p:cNvSpPr>
          <p:nvPr>
            <p:ph idx="1"/>
          </p:nvPr>
        </p:nvSpPr>
        <p:spPr>
          <a:xfrm>
            <a:off x="3129776" y="173736"/>
            <a:ext cx="5659806"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7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800"/>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xmlns=""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000000"/>
              </a:solidFill>
            </a:endParaRPr>
          </a:p>
        </p:txBody>
      </p:sp>
      <p:sp>
        <p:nvSpPr>
          <p:cNvPr id="10" name="TextBox 9">
            <a:extLst>
              <a:ext uri="{FF2B5EF4-FFF2-40B4-BE49-F238E27FC236}">
                <a16:creationId xmlns:a16="http://schemas.microsoft.com/office/drawing/2014/main" xmlns=""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pPr defTabSz="685800"/>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xmlns=""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800"/>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xmlns=""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200">
              <a:solidFill>
                <a:srgbClr val="000000"/>
              </a:solidFill>
            </a:endParaRPr>
          </a:p>
        </p:txBody>
      </p:sp>
      <p:sp>
        <p:nvSpPr>
          <p:cNvPr id="14" name="TextBox 13">
            <a:extLst>
              <a:ext uri="{FF2B5EF4-FFF2-40B4-BE49-F238E27FC236}">
                <a16:creationId xmlns:a16="http://schemas.microsoft.com/office/drawing/2014/main" xmlns=""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pPr defTabSz="685800"/>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xmlns=""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13">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Content Placeholder 2"/>
          <p:cNvSpPr>
            <a:spLocks noGrp="1"/>
          </p:cNvSpPr>
          <p:nvPr>
            <p:ph idx="13"/>
          </p:nvPr>
        </p:nvSpPr>
        <p:spPr>
          <a:xfrm>
            <a:off x="6016752"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736"/>
            <a:ext cx="5658304"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Content Placeholder 2"/>
          <p:cNvSpPr>
            <a:spLocks noGrp="1"/>
          </p:cNvSpPr>
          <p:nvPr>
            <p:ph idx="13"/>
          </p:nvPr>
        </p:nvSpPr>
        <p:spPr>
          <a:xfrm>
            <a:off x="228600"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Content Placeholder 2"/>
          <p:cNvSpPr>
            <a:spLocks noGrp="1"/>
          </p:cNvSpPr>
          <p:nvPr>
            <p:ph idx="13"/>
          </p:nvPr>
        </p:nvSpPr>
        <p:spPr>
          <a:xfrm>
            <a:off x="6016752"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173736"/>
            <a:ext cx="2834640" cy="43434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a:xfrm>
            <a:off x="5759053" y="4412457"/>
            <a:ext cx="2057400" cy="273844"/>
          </a:xfrm>
          <a:prstGeom prst="rect">
            <a:avLst/>
          </a:prstGeom>
        </p:spPr>
        <p:txBody>
          <a:bodyPr/>
          <a:lstStyle/>
          <a:p>
            <a:pPr defTabSz="685800"/>
            <a:endParaRPr lang="en-US" sz="1350" dirty="0">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62" y="204927"/>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100"/>
            </a:lvl1pPr>
            <a:lvl2pPr marL="340895" indent="0">
              <a:buNone/>
              <a:defRPr sz="900"/>
            </a:lvl2pPr>
            <a:lvl3pPr marL="681902" indent="0">
              <a:buNone/>
              <a:defRPr sz="800"/>
            </a:lvl3pPr>
            <a:lvl4pPr marL="1022860" indent="0">
              <a:buNone/>
              <a:defRPr sz="700"/>
            </a:lvl4pPr>
            <a:lvl5pPr marL="1363809" indent="0">
              <a:buNone/>
              <a:defRPr sz="700"/>
            </a:lvl5pPr>
            <a:lvl6pPr marL="1704812" indent="0">
              <a:buNone/>
              <a:defRPr sz="700"/>
            </a:lvl6pPr>
            <a:lvl7pPr marL="2045715" indent="0">
              <a:buNone/>
              <a:defRPr sz="700"/>
            </a:lvl7pPr>
            <a:lvl8pPr marL="2386608" indent="0">
              <a:buNone/>
              <a:defRPr sz="700"/>
            </a:lvl8pPr>
            <a:lvl9pPr marL="2727617" indent="0">
              <a:buNone/>
              <a:defRPr sz="700"/>
            </a:lvl9pPr>
          </a:lstStyle>
          <a:p>
            <a:pPr lvl="0"/>
            <a:r>
              <a:rPr lang="en-US"/>
              <a:t>Click to edit Master text styles</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4977223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51960" cy="4343400"/>
          </a:xfrm>
        </p:spPr>
        <p:txBody>
          <a:bodyPr/>
          <a:lstStyle/>
          <a:p>
            <a:r>
              <a:rPr lang="en-US" dirty="0"/>
              <a:t>Click to edit Master title style</a:t>
            </a:r>
          </a:p>
        </p:txBody>
      </p:sp>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Title 7"/>
          <p:cNvSpPr>
            <a:spLocks noGrp="1"/>
          </p:cNvSpPr>
          <p:nvPr>
            <p:ph type="title"/>
          </p:nvPr>
        </p:nvSpPr>
        <p:spPr>
          <a:xfrm>
            <a:off x="228600" y="137160"/>
            <a:ext cx="4251960" cy="4343400"/>
          </a:xfrm>
        </p:spPr>
        <p:txBody>
          <a:bodyPr/>
          <a:lstStyle>
            <a:lvl1pPr>
              <a:defRPr sz="3000"/>
            </a:lvl1pPr>
          </a:lstStyle>
          <a:p>
            <a:r>
              <a:rPr lang="en-US" dirty="0"/>
              <a:t>Click to edit Master title style</a:t>
            </a:r>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736"/>
            <a:ext cx="425196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Title 7"/>
          <p:cNvSpPr>
            <a:spLocks noGrp="1"/>
          </p:cNvSpPr>
          <p:nvPr>
            <p:ph type="title"/>
          </p:nvPr>
        </p:nvSpPr>
        <p:spPr>
          <a:xfrm>
            <a:off x="137160" y="137160"/>
            <a:ext cx="4251960" cy="4343400"/>
          </a:xfrm>
        </p:spPr>
        <p:txBody>
          <a:bodyPr/>
          <a:lstStyle>
            <a:lvl1pPr marL="0" indent="0">
              <a:defRPr sz="3000"/>
            </a:lvl1pPr>
          </a:lstStyle>
          <a:p>
            <a:r>
              <a:rPr lang="en-US" dirty="0"/>
              <a:t>Click to edit Master title style</a:t>
            </a:r>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90000"/>
              </a:lnSpc>
              <a:spcBef>
                <a:spcPts val="0"/>
              </a:spcBef>
              <a:buSzTx/>
              <a:buNone/>
              <a:defRPr sz="2400" b="1">
                <a:solidFill>
                  <a:schemeClr val="accent4"/>
                </a:solidFill>
                <a:latin typeface="IBM Plex Sans" charset="0"/>
                <a:ea typeface="IBM Plex Sans" charset="0"/>
                <a:cs typeface="IBM Plex Sans" charset="0"/>
                <a:sym typeface="Arial"/>
              </a:defRPr>
            </a:lvl1pPr>
          </a:lstStyle>
          <a:p>
            <a:r>
              <a:rPr dirty="0"/>
              <a:t>Slide Title</a:t>
            </a:r>
          </a:p>
        </p:txBody>
      </p:sp>
      <p:sp>
        <p:nvSpPr>
          <p:cNvPr id="418" name="Rectangle 14"/>
          <p:cNvSpPr/>
          <p:nvPr/>
        </p:nvSpPr>
        <p:spPr>
          <a:xfrm>
            <a:off x="-1" y="4810125"/>
            <a:ext cx="9144002" cy="333375"/>
          </a:xfrm>
          <a:prstGeom prst="rect">
            <a:avLst/>
          </a:prstGeom>
          <a:solidFill>
            <a:srgbClr val="FFFFFF"/>
          </a:solidFill>
          <a:ln w="12700">
            <a:miter lim="400000"/>
          </a:ln>
        </p:spPr>
        <p:txBody>
          <a:bodyPr lIns="34289" rIns="34289" anchor="ctr"/>
          <a:lstStyle/>
          <a:p>
            <a:pPr algn="ctr" defTabSz="685800" hangingPunct="0">
              <a:defRPr>
                <a:solidFill>
                  <a:srgbClr val="FFFFFF"/>
                </a:solidFill>
              </a:defRPr>
            </a:pPr>
            <a:endParaRPr sz="1350" kern="0">
              <a:solidFill>
                <a:srgbClr val="FFFFFF"/>
              </a:solidFill>
              <a:latin typeface="Arial"/>
              <a:ea typeface="Arial"/>
              <a:cs typeface="Arial"/>
              <a:sym typeface="Arial"/>
            </a:endParaRPr>
          </a:p>
        </p:txBody>
      </p:sp>
      <p:pic>
        <p:nvPicPr>
          <p:cNvPr id="419" name="ibm_logo_dark blue-01.png" descr="ibm_logo_dark blue-0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787990" y="4787490"/>
            <a:ext cx="142876" cy="378645"/>
          </a:xfrm>
          <a:prstGeom prst="rect">
            <a:avLst/>
          </a:prstGeom>
          <a:ln w="12700">
            <a:miter lim="400000"/>
          </a:ln>
        </p:spPr>
      </p:pic>
      <p:sp>
        <p:nvSpPr>
          <p:cNvPr id="421" name="Line"/>
          <p:cNvSpPr/>
          <p:nvPr/>
        </p:nvSpPr>
        <p:spPr>
          <a:xfrm>
            <a:off x="0" y="4795838"/>
            <a:ext cx="9144001" cy="0"/>
          </a:xfrm>
          <a:prstGeom prst="line">
            <a:avLst/>
          </a:prstGeom>
          <a:ln w="25400">
            <a:solidFill>
              <a:srgbClr val="00B0F0"/>
            </a:solidFill>
            <a:miter/>
          </a:ln>
        </p:spPr>
        <p:txBody>
          <a:bodyPr lIns="34289" rIns="34289"/>
          <a:lstStyle/>
          <a:p>
            <a:pPr defTabSz="685800" hangingPunct="0"/>
            <a:endParaRPr sz="1350" kern="0">
              <a:solidFill>
                <a:srgbClr val="000000"/>
              </a:solidFill>
              <a:latin typeface="Arial"/>
              <a:ea typeface="Arial"/>
              <a:cs typeface="Arial"/>
              <a:sym typeface="Arial"/>
            </a:endParaRPr>
          </a:p>
        </p:txBody>
      </p:sp>
      <p:sp>
        <p:nvSpPr>
          <p:cNvPr id="422" name="Slide Number"/>
          <p:cNvSpPr txBox="1">
            <a:spLocks noGrp="1"/>
          </p:cNvSpPr>
          <p:nvPr>
            <p:ph type="sldNum" sz="quarter" idx="2"/>
          </p:nvPr>
        </p:nvSpPr>
        <p:spPr>
          <a:xfrm>
            <a:off x="80508" y="4861398"/>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rPr>
                <a:solidFill>
                  <a:srgbClr val="1C3649"/>
                </a:solidFill>
              </a:rPr>
              <a:pPr/>
              <a:t>‹#›</a:t>
            </a:fld>
            <a:endParaRPr>
              <a:solidFill>
                <a:srgbClr val="1C3649"/>
              </a:solidFill>
            </a:endParaRPr>
          </a:p>
        </p:txBody>
      </p:sp>
    </p:spTree>
  </p:cSld>
  <p:clrMapOvr>
    <a:masterClrMapping/>
  </p:clrMapOvr>
  <p:transition spd="med"/>
</p:sldLayout>
</file>

<file path=ppt/slideLayouts/slideLayout8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pPr defTabSz="685800"/>
            <a:endParaRPr lang="en-CA" sz="1350">
              <a:solidFill>
                <a:srgbClr val="000000"/>
              </a:solidFill>
            </a:endParaRPr>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CA">
              <a:solidFill>
                <a:srgbClr val="000000"/>
              </a:solidFill>
            </a:endParaRPr>
          </a:p>
        </p:txBody>
      </p:sp>
      <p:sp>
        <p:nvSpPr>
          <p:cNvPr id="4" name="Slide Number Placeholder 3"/>
          <p:cNvSpPr>
            <a:spLocks noGrp="1"/>
          </p:cNvSpPr>
          <p:nvPr>
            <p:ph type="sldNum" sz="quarter" idx="12"/>
          </p:nvPr>
        </p:nvSpPr>
        <p:spPr/>
        <p:txBody>
          <a:bodyPr/>
          <a:lstStyle/>
          <a:p>
            <a:fld id="{8356D4E9-780D-FF41-8AFC-9D5CF1821955}" type="slidenum">
              <a:rPr lang="en-CA" smtClean="0">
                <a:solidFill>
                  <a:srgbClr val="000000"/>
                </a:solidFill>
              </a:rPr>
              <a:pPr/>
              <a:t>‹#›</a:t>
            </a:fld>
            <a:endParaRPr lang="en-CA">
              <a:solidFill>
                <a:srgbClr val="000000"/>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5" name="Footer Placeholder 4"/>
          <p:cNvSpPr>
            <a:spLocks noGrp="1"/>
          </p:cNvSpPr>
          <p:nvPr>
            <p:ph type="ftr" sz="quarter" idx="11"/>
          </p:nvPr>
        </p:nvSpPr>
        <p:spPr/>
        <p:txBody>
          <a:bodyPr/>
          <a:lstStyle/>
          <a:p>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3" name="Title 2"/>
          <p:cNvSpPr>
            <a:spLocks noGrp="1"/>
          </p:cNvSpPr>
          <p:nvPr>
            <p:ph type="title"/>
          </p:nvPr>
        </p:nvSpPr>
        <p:spPr>
          <a:xfrm>
            <a:off x="228600" y="82296"/>
            <a:ext cx="8515984" cy="4343400"/>
          </a:xfrm>
        </p:spPr>
        <p:txBody>
          <a:bodyPr/>
          <a:lstStyle>
            <a:lvl1pPr>
              <a:lnSpc>
                <a:spcPct val="90000"/>
              </a:lnSpc>
              <a:defRPr sz="4800"/>
            </a:lvl1pPr>
          </a:lstStyle>
          <a:p>
            <a:r>
              <a:rPr lang="en-US" dirty="0"/>
              <a:t>Click to edit Master title style</a:t>
            </a: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5"/>
            <a:ext cx="8686800" cy="394980"/>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8" name="Text Placeholder 6"/>
          <p:cNvSpPr>
            <a:spLocks noGrp="1"/>
          </p:cNvSpPr>
          <p:nvPr>
            <p:ph type="body" sz="quarter" idx="12" hasCustomPrompt="1"/>
          </p:nvPr>
        </p:nvSpPr>
        <p:spPr>
          <a:xfrm>
            <a:off x="3163824" y="1371600"/>
            <a:ext cx="5687845" cy="3086100"/>
          </a:xfr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800"/>
            </a:lvl1pPr>
          </a:lstStyle>
          <a:p>
            <a:pPr lvl="0"/>
            <a:r>
              <a:rPr lang="en-US" dirty="0"/>
              <a:t>Content heading</a:t>
            </a:r>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4" name="Footer Placeholder 3"/>
          <p:cNvSpPr>
            <a:spLocks noGrp="1"/>
          </p:cNvSpPr>
          <p:nvPr>
            <p:ph type="ftr" sz="quarter" idx="11"/>
          </p:nvPr>
        </p:nvSpPr>
        <p:spPr/>
        <p:txBody>
          <a:bodyPr/>
          <a:lstStyle/>
          <a:p>
            <a:endParaRPr lang="en-US" dirty="0">
              <a:solidFill>
                <a:srgbClr val="464646"/>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6" name="Title 5"/>
          <p:cNvSpPr>
            <a:spLocks noGrp="1"/>
          </p:cNvSpPr>
          <p:nvPr>
            <p:ph type="title"/>
          </p:nvPr>
        </p:nvSpPr>
        <p:spPr>
          <a:xfrm>
            <a:off x="228600" y="137160"/>
            <a:ext cx="5706166" cy="4343400"/>
          </a:xfrm>
        </p:spPr>
        <p:txBody>
          <a:bodyPr/>
          <a:lstStyle>
            <a:lvl1pPr>
              <a:defRPr sz="3000"/>
            </a:lvl1pPr>
          </a:lstStyle>
          <a:p>
            <a:r>
              <a:rPr lang="en-US" dirty="0"/>
              <a:t>Click to edit Master title style</a:t>
            </a: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816100" y="4718304"/>
            <a:ext cx="914400" cy="201168"/>
          </a:xfrm>
          <a:prstGeom prst="rect">
            <a:avLst/>
          </a:prstGeom>
        </p:spPr>
        <p:txBody>
          <a:bodyPr/>
          <a:lstStyle/>
          <a:p>
            <a:pPr defTabSz="457200" eaLnBrk="0" fontAlgn="base" hangingPunct="0">
              <a:spcBef>
                <a:spcPct val="0"/>
              </a:spcBef>
              <a:spcAft>
                <a:spcPct val="0"/>
              </a:spcAft>
            </a:pPr>
            <a:endParaRPr lang="en-US" dirty="0">
              <a:solidFill>
                <a:srgbClr val="464646"/>
              </a:solidFill>
              <a:ea typeface="ＭＳ Ｐゴシック" charset="-128"/>
            </a:endParaRPr>
          </a:p>
        </p:txBody>
      </p:sp>
      <p:sp>
        <p:nvSpPr>
          <p:cNvPr id="3" name="Footer Placeholder 2"/>
          <p:cNvSpPr>
            <a:spLocks noGrp="1"/>
          </p:cNvSpPr>
          <p:nvPr>
            <p:ph type="ftr" sz="quarter" idx="11"/>
          </p:nvPr>
        </p:nvSpPr>
        <p:spPr/>
        <p:txBody>
          <a:bodyPr/>
          <a:lstStyle/>
          <a:p>
            <a:endParaRPr lang="en-US" dirty="0">
              <a:solidFill>
                <a:srgbClr val="464646"/>
              </a:solidFill>
            </a:endParaRPr>
          </a:p>
        </p:txBody>
      </p:sp>
      <p:sp>
        <p:nvSpPr>
          <p:cNvPr id="4" name="Slide Number Placeholder 3"/>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6"/>
            <a:ext cx="30797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11" eaLnBrk="0" fontAlgn="base" hangingPunct="0">
              <a:spcBef>
                <a:spcPct val="0"/>
              </a:spcBef>
              <a:spcAft>
                <a:spcPct val="0"/>
              </a:spcAft>
            </a:pPr>
            <a:fld id="{EF4C3065-749B-449A-93AB-6366AA7A83C9}" type="slidenum">
              <a:rPr lang="en-US" altLang="en-US" sz="600">
                <a:solidFill>
                  <a:srgbClr val="5A5A5A"/>
                </a:solidFill>
                <a:cs typeface="Arial" panose="020B0604020202020204" pitchFamily="34" charset="0"/>
              </a:rPr>
              <a:pPr defTabSz="914411" eaLnBrk="0" fontAlgn="base" hangingPunct="0">
                <a:spcBef>
                  <a:spcPct val="0"/>
                </a:spcBef>
                <a:spcAft>
                  <a:spcPct val="0"/>
                </a:spcAft>
              </a:pPr>
              <a:t>‹#›</a:t>
            </a:fld>
            <a:endParaRPr lang="en-US" altLang="en-US" sz="600">
              <a:solidFill>
                <a:srgbClr val="5A5A5A"/>
              </a:solidFill>
              <a:cs typeface="Arial" panose="020B0604020202020204" pitchFamily="34" charset="0"/>
            </a:endParaRPr>
          </a:p>
        </p:txBody>
      </p:sp>
      <p:sp>
        <p:nvSpPr>
          <p:cNvPr id="4" name="Rectangle 4"/>
          <p:cNvSpPr>
            <a:spLocks noChangeArrowheads="1"/>
          </p:cNvSpPr>
          <p:nvPr/>
        </p:nvSpPr>
        <p:spPr bwMode="auto">
          <a:xfrm>
            <a:off x="2590800" y="4867276"/>
            <a:ext cx="19685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11" eaLnBrk="0" fontAlgn="base" hangingPunct="0">
              <a:spcBef>
                <a:spcPct val="0"/>
              </a:spcBef>
              <a:spcAft>
                <a:spcPct val="0"/>
              </a:spcAft>
            </a:pPr>
            <a:r>
              <a:rPr lang="en-US" altLang="en-US" sz="600">
                <a:solidFill>
                  <a:srgbClr val="5A5A5A"/>
                </a:solidFill>
                <a:cs typeface="Arial" panose="020B0604020202020204" pitchFamily="34" charset="0"/>
              </a:rPr>
              <a:t>Page</a:t>
            </a:r>
          </a:p>
        </p:txBody>
      </p:sp>
      <p:sp>
        <p:nvSpPr>
          <p:cNvPr id="5" name="Rectangle 5"/>
          <p:cNvSpPr>
            <a:spLocks noChangeArrowheads="1"/>
          </p:cNvSpPr>
          <p:nvPr/>
        </p:nvSpPr>
        <p:spPr bwMode="auto">
          <a:xfrm>
            <a:off x="612776" y="4867276"/>
            <a:ext cx="1192213"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11" eaLnBrk="0" fontAlgn="base" hangingPunct="0">
              <a:spcBef>
                <a:spcPct val="0"/>
              </a:spcBef>
              <a:spcAft>
                <a:spcPct val="0"/>
              </a:spcAft>
            </a:pPr>
            <a:r>
              <a:rPr lang="en-US" altLang="en-US" sz="600">
                <a:solidFill>
                  <a:srgbClr val="5A5A5A"/>
                </a:solidFill>
                <a:cs typeface="Arial" panose="020B0604020202020204" pitchFamily="34" charset="0"/>
              </a:rPr>
              <a:t>© 2015 IBM Corporation</a:t>
            </a:r>
          </a:p>
        </p:txBody>
      </p:sp>
      <p:sp>
        <p:nvSpPr>
          <p:cNvPr id="2" name="Title 1"/>
          <p:cNvSpPr>
            <a:spLocks noGrp="1"/>
          </p:cNvSpPr>
          <p:nvPr>
            <p:ph type="title"/>
          </p:nvPr>
        </p:nvSpPr>
        <p:spPr>
          <a:xfrm>
            <a:off x="592933" y="594173"/>
            <a:ext cx="2739230" cy="777136"/>
          </a:xfrm>
        </p:spPr>
        <p:txBody>
          <a:bodyPr/>
          <a:lstStyle>
            <a:lvl1pPr>
              <a:lnSpc>
                <a:spcPts val="3000"/>
              </a:lnSpc>
              <a:defRPr sz="2800" baseline="0">
                <a:solidFill>
                  <a:schemeClr val="accent5"/>
                </a:solidFill>
              </a:defRPr>
            </a:lvl1pPr>
          </a:lstStyle>
          <a:p>
            <a:r>
              <a:rPr lang="en-US" dirty="0"/>
              <a:t>Click to edit Master title</a:t>
            </a: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a:xfrm>
            <a:off x="5759053" y="4412457"/>
            <a:ext cx="2057400" cy="273844"/>
          </a:xfrm>
          <a:prstGeom prst="rect">
            <a:avLst/>
          </a:prstGeom>
        </p:spPr>
        <p:txBody>
          <a:bodyPr/>
          <a:lstStyle/>
          <a:p>
            <a:pPr defTabSz="685800"/>
            <a:endParaRPr lang="en-US" sz="1350" dirty="0">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35"/>
            <a:ext cx="521589" cy="211471"/>
          </a:xfrm>
          <a:prstGeom prst="rect">
            <a:avLst/>
          </a:prstGeom>
        </p:spPr>
      </p:pic>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FFFFFF"/>
        </a:solidFill>
        <a:effectLst/>
      </p:bgPr>
    </p:bg>
    <p:spTree>
      <p:nvGrpSpPr>
        <p:cNvPr id="1" name=""/>
        <p:cNvGrpSpPr/>
        <p:nvPr/>
      </p:nvGrpSpPr>
      <p:grpSpPr>
        <a:xfrm>
          <a:off x="0" y="0"/>
          <a:ext cx="0" cy="0"/>
          <a:chOff x="0" y="0"/>
          <a:chExt cx="0" cy="0"/>
        </a:xfrm>
      </p:grpSpPr>
      <p:pic>
        <p:nvPicPr>
          <p:cNvPr id="3" name="Picture 6" descr="ibm_gry.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439150" y="4727575"/>
            <a:ext cx="474663" cy="192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228600" y="173736"/>
            <a:ext cx="2834640" cy="1600200"/>
          </a:xfrm>
        </p:spPr>
        <p:txBody>
          <a:bodyPr/>
          <a:lstStyle>
            <a:lvl1pPr>
              <a:defRPr>
                <a:solidFill>
                  <a:schemeClr val="accent5"/>
                </a:solidFill>
                <a:latin typeface="Arial"/>
                <a:cs typeface="Arial"/>
              </a:defRPr>
            </a:lvl1pPr>
          </a:lstStyle>
          <a:p>
            <a:r>
              <a:rPr lang="en-US" dirty="0"/>
              <a:t>Click to edit Master title style</a:t>
            </a:r>
          </a:p>
        </p:txBody>
      </p:sp>
      <p:sp>
        <p:nvSpPr>
          <p:cNvPr id="4" name="Slide Number Placeholder 5"/>
          <p:cNvSpPr>
            <a:spLocks noGrp="1"/>
          </p:cNvSpPr>
          <p:nvPr>
            <p:ph type="sldNum" sz="quarter" idx="10"/>
          </p:nvPr>
        </p:nvSpPr>
        <p:spPr>
          <a:xfrm>
            <a:off x="228600" y="4708525"/>
            <a:ext cx="209550" cy="201613"/>
          </a:xfrm>
        </p:spPr>
        <p:txBody>
          <a:bodyPr/>
          <a:lstStyle>
            <a:lvl1pPr>
              <a:defRPr/>
            </a:lvl1pPr>
          </a:lstStyle>
          <a:p>
            <a:pPr>
              <a:defRPr/>
            </a:pPr>
            <a:fld id="{C9EBF6F5-E59F-8D47-AD63-E2D8E295FC06}" type="slidenum">
              <a:rPr lang="en-US" altLang="en-US">
                <a:solidFill>
                  <a:srgbClr val="464646"/>
                </a:solidFill>
              </a:rPr>
              <a:pPr>
                <a:defRPr/>
              </a:pPr>
              <a:t>‹#›</a:t>
            </a:fld>
            <a:endParaRPr lang="en-US" altLang="en-US">
              <a:solidFill>
                <a:srgbClr val="464646"/>
              </a:solidFill>
            </a:endParaRPr>
          </a:p>
        </p:txBody>
      </p:sp>
      <p:sp>
        <p:nvSpPr>
          <p:cNvPr id="5" name="Footer Placeholder 6"/>
          <p:cNvSpPr>
            <a:spLocks noGrp="1"/>
          </p:cNvSpPr>
          <p:nvPr>
            <p:ph type="ftr" sz="quarter" idx="11"/>
          </p:nvPr>
        </p:nvSpPr>
        <p:spPr>
          <a:xfrm>
            <a:off x="960438" y="4719638"/>
            <a:ext cx="2895600" cy="201612"/>
          </a:xfrm>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endParaRPr lang="de-DE">
              <a:solidFill>
                <a:srgbClr val="464646"/>
              </a:solidFill>
            </a:endParaRPr>
          </a:p>
        </p:txBody>
      </p:sp>
      <p:sp>
        <p:nvSpPr>
          <p:cNvPr id="6" name="Date Placeholder 7"/>
          <p:cNvSpPr>
            <a:spLocks noGrp="1"/>
          </p:cNvSpPr>
          <p:nvPr>
            <p:ph type="dt" sz="half" idx="12"/>
          </p:nvPr>
        </p:nvSpPr>
        <p:spPr>
          <a:xfrm>
            <a:off x="7105650" y="4719638"/>
            <a:ext cx="1808163" cy="201612"/>
          </a:xfrm>
        </p:spPr>
        <p:txBody>
          <a:bodyPr/>
          <a:lstStyle>
            <a:lvl1pPr>
              <a:defRPr/>
            </a:lvl1pPr>
          </a:lstStyle>
          <a:p>
            <a:pPr>
              <a:defRPr/>
            </a:pPr>
            <a:endParaRPr lang="en-US" altLang="en-US">
              <a:solidFill>
                <a:srgbClr val="464646"/>
              </a:solidFill>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582" algn="dec"/>
              </a:tabLst>
              <a:defRPr/>
            </a:lvl1pPr>
            <a:lvl2pPr marL="173012" indent="-17301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1" rtl="0" eaLnBrk="1" fontAlgn="auto" latinLnBrk="0" hangingPunct="1">
              <a:lnSpc>
                <a:spcPct val="100000"/>
              </a:lnSpc>
              <a:spcBef>
                <a:spcPts val="0"/>
              </a:spcBef>
              <a:spcAft>
                <a:spcPts val="0"/>
              </a:spcAft>
              <a:buClrTx/>
              <a:buSzTx/>
              <a:buFont typeface="Arial"/>
              <a:buNone/>
              <a:tabLst>
                <a:tab pos="402275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1" y="1123950"/>
            <a:ext cx="4114800" cy="3584448"/>
          </a:xfrm>
        </p:spPr>
        <p:txBody>
          <a:bodyPr/>
          <a:lstStyle>
            <a:lvl1pPr marL="0" indent="0">
              <a:spcBef>
                <a:spcPts val="0"/>
              </a:spcBef>
              <a:tabLst>
                <a:tab pos="393958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31" rtl="0" eaLnBrk="1" fontAlgn="auto" latinLnBrk="0" hangingPunct="1">
              <a:lnSpc>
                <a:spcPct val="100000"/>
              </a:lnSpc>
              <a:spcBef>
                <a:spcPts val="1100"/>
              </a:spcBef>
              <a:spcAft>
                <a:spcPts val="0"/>
              </a:spcAft>
              <a:buClrTx/>
              <a:buSzTx/>
              <a:buFont typeface="Arial"/>
              <a:buNone/>
              <a:tabLst>
                <a:tab pos="402275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5999" b="1" baseline="0">
                <a:solidFill>
                  <a:schemeClr val="tx1"/>
                </a:solidFill>
              </a:defRPr>
            </a:lvl1pPr>
          </a:lstStyle>
          <a:p>
            <a:pPr lvl="0"/>
            <a:r>
              <a:rPr lang="en-US" dirty="0"/>
              <a:t>Click to edit Master text styles</a:t>
            </a: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5999"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598"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58" indent="-117458">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1"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1"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1"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1"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1"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297680" cy="2286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3"/>
          <p:cNvSpPr>
            <a:spLocks noGrp="1"/>
          </p:cNvSpPr>
          <p:nvPr>
            <p:ph type="ftr" sz="quarter" idx="11"/>
          </p:nvPr>
        </p:nvSpPr>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endParaRPr lang="de-DE">
              <a:solidFill>
                <a:srgbClr val="464646"/>
              </a:solidFill>
            </a:endParaRPr>
          </a:p>
        </p:txBody>
      </p:sp>
      <p:sp>
        <p:nvSpPr>
          <p:cNvPr id="5" name="Slide Number Placeholder 4"/>
          <p:cNvSpPr>
            <a:spLocks noGrp="1"/>
          </p:cNvSpPr>
          <p:nvPr>
            <p:ph type="sldNum" sz="quarter" idx="12"/>
          </p:nvPr>
        </p:nvSpPr>
        <p:spPr/>
        <p:txBody>
          <a:bodyPr/>
          <a:lstStyle>
            <a:lvl1pPr>
              <a:defRPr/>
            </a:lvl1pPr>
          </a:lstStyle>
          <a:p>
            <a:pPr>
              <a:defRPr/>
            </a:pPr>
            <a:fld id="{8F9247D1-6C4C-C54F-B6AA-865A617F24D1}"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1"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697"/>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1"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799">
                <a:solidFill>
                  <a:schemeClr val="bg2"/>
                </a:solidFill>
              </a:defRPr>
            </a:lvl1pPr>
          </a:lstStyle>
          <a:p>
            <a:r>
              <a:rPr lang="en-US"/>
              <a:t>Click to edit Master title style</a:t>
            </a:r>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0" y="173736"/>
            <a:ext cx="4474777" cy="914400"/>
          </a:xfrm>
        </p:spPr>
        <p:txBody>
          <a:bodyPr/>
          <a:lstStyle/>
          <a:p>
            <a:r>
              <a:rPr lang="en-US" noProof="0"/>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018E5654-68EA-4D41-B8F2-13BCE14D7404}"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58" indent="-117458">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0895" indent="0">
              <a:buNone/>
              <a:defRPr sz="2100"/>
            </a:lvl2pPr>
            <a:lvl3pPr marL="681902" indent="0">
              <a:buNone/>
              <a:defRPr sz="1800"/>
            </a:lvl3pPr>
            <a:lvl4pPr marL="1022860" indent="0">
              <a:buNone/>
              <a:defRPr sz="1500"/>
            </a:lvl4pPr>
            <a:lvl5pPr marL="1363809" indent="0">
              <a:buNone/>
              <a:defRPr sz="1500"/>
            </a:lvl5pPr>
            <a:lvl6pPr marL="1704812" indent="0">
              <a:buNone/>
              <a:defRPr sz="1500"/>
            </a:lvl6pPr>
            <a:lvl7pPr marL="2045715" indent="0">
              <a:buNone/>
              <a:defRPr sz="1500"/>
            </a:lvl7pPr>
            <a:lvl8pPr marL="2386608" indent="0">
              <a:buNone/>
              <a:defRPr sz="1500"/>
            </a:lvl8pPr>
            <a:lvl9pPr marL="2727617" indent="0">
              <a:buNone/>
              <a:defRPr sz="1500"/>
            </a:lvl9pPr>
          </a:lstStyle>
          <a:p>
            <a:pPr lvl="0"/>
            <a:endParaRPr lang="en-US" noProof="0" dirty="0"/>
          </a:p>
        </p:txBody>
      </p:sp>
      <p:sp>
        <p:nvSpPr>
          <p:cNvPr id="4" name="Text Placeholder 3"/>
          <p:cNvSpPr>
            <a:spLocks noGrp="1"/>
          </p:cNvSpPr>
          <p:nvPr>
            <p:ph type="body" sz="half" idx="2"/>
          </p:nvPr>
        </p:nvSpPr>
        <p:spPr>
          <a:xfrm>
            <a:off x="1792288" y="4025621"/>
            <a:ext cx="5486400" cy="603647"/>
          </a:xfrm>
        </p:spPr>
        <p:txBody>
          <a:bodyPr/>
          <a:lstStyle>
            <a:lvl1pPr marL="0" indent="0">
              <a:buNone/>
              <a:defRPr sz="1100"/>
            </a:lvl1pPr>
            <a:lvl2pPr marL="340895" indent="0">
              <a:buNone/>
              <a:defRPr sz="900"/>
            </a:lvl2pPr>
            <a:lvl3pPr marL="681902" indent="0">
              <a:buNone/>
              <a:defRPr sz="800"/>
            </a:lvl3pPr>
            <a:lvl4pPr marL="1022860" indent="0">
              <a:buNone/>
              <a:defRPr sz="700"/>
            </a:lvl4pPr>
            <a:lvl5pPr marL="1363809" indent="0">
              <a:buNone/>
              <a:defRPr sz="700"/>
            </a:lvl5pPr>
            <a:lvl6pPr marL="1704812" indent="0">
              <a:buNone/>
              <a:defRPr sz="700"/>
            </a:lvl6pPr>
            <a:lvl7pPr marL="2045715" indent="0">
              <a:buNone/>
              <a:defRPr sz="700"/>
            </a:lvl7pPr>
            <a:lvl8pPr marL="2386608" indent="0">
              <a:buNone/>
              <a:defRPr sz="700"/>
            </a:lvl8pPr>
            <a:lvl9pPr marL="2727617" indent="0">
              <a:buNone/>
              <a:defRPr sz="700"/>
            </a:lvl9pPr>
          </a:lstStyle>
          <a:p>
            <a:pPr lvl="0"/>
            <a:r>
              <a:rPr lang="en-US"/>
              <a:t>Click to edit Master text styles</a:t>
            </a:r>
          </a:p>
        </p:txBody>
      </p:sp>
      <p:sp>
        <p:nvSpPr>
          <p:cNvPr id="5" name="Rectangle 6"/>
          <p:cNvSpPr>
            <a:spLocks noGrp="1" noChangeArrowheads="1"/>
          </p:cNvSpPr>
          <p:nvPr>
            <p:ph type="sldNum" sz="quarter" idx="10"/>
          </p:nvPr>
        </p:nvSpPr>
        <p:spPr>
          <a:xfrm>
            <a:off x="6629400" y="0"/>
            <a:ext cx="2514600" cy="228600"/>
          </a:xfrm>
          <a:prstGeom prst="rect">
            <a:avLst/>
          </a:prstGeom>
          <a:ln/>
        </p:spPr>
        <p:txBody>
          <a:bodyPr lIns="91148" tIns="45575" rIns="91148" bIns="45575"/>
          <a:lstStyle>
            <a:lvl1pPr>
              <a:defRPr/>
            </a:lvl1pPr>
          </a:lstStyle>
          <a:p>
            <a:pPr defTabSz="681728">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681728">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105734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9" name="Content Placeholder 2"/>
          <p:cNvSpPr>
            <a:spLocks noGrp="1"/>
          </p:cNvSpPr>
          <p:nvPr>
            <p:ph idx="14"/>
          </p:nvPr>
        </p:nvSpPr>
        <p:spPr>
          <a:xfrm>
            <a:off x="4568793" y="1097280"/>
            <a:ext cx="425196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endParaRPr lang="en-US" altLang="en-US">
              <a:solidFill>
                <a:srgbClr val="464646"/>
              </a:solidFill>
            </a:endParaRPr>
          </a:p>
        </p:txBody>
      </p:sp>
      <p:sp>
        <p:nvSpPr>
          <p:cNvPr id="6" name="Footer Placeholder 4"/>
          <p:cNvSpPr>
            <a:spLocks noGrp="1"/>
          </p:cNvSpPr>
          <p:nvPr>
            <p:ph type="ftr" sz="quarter" idx="16"/>
          </p:nvPr>
        </p:nvSpPr>
        <p:spPr/>
        <p:txBody>
          <a:bodyPr/>
          <a:lstStyle>
            <a:lvl1pPr>
              <a:defRPr/>
            </a:lvl1pPr>
          </a:lstStyle>
          <a:p>
            <a:pPr>
              <a:defRPr/>
            </a:pPr>
            <a:endParaRPr lang="en-US" dirty="0">
              <a:solidFill>
                <a:srgbClr val="464646"/>
              </a:solidFill>
            </a:endParaRPr>
          </a:p>
        </p:txBody>
      </p:sp>
      <p:sp>
        <p:nvSpPr>
          <p:cNvPr id="8" name="Slide Number Placeholder 5"/>
          <p:cNvSpPr>
            <a:spLocks noGrp="1"/>
          </p:cNvSpPr>
          <p:nvPr>
            <p:ph type="sldNum" sz="quarter" idx="17"/>
          </p:nvPr>
        </p:nvSpPr>
        <p:spPr/>
        <p:txBody>
          <a:bodyPr/>
          <a:lstStyle>
            <a:lvl1pPr>
              <a:defRPr/>
            </a:lvl1pPr>
          </a:lstStyle>
          <a:p>
            <a:pPr>
              <a:defRPr/>
            </a:pPr>
            <a:fld id="{32282420-E2D6-F340-82FF-4A50C29D67AC}"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582" algn="dec"/>
              </a:tabLst>
              <a:defRPr sz="1100"/>
            </a:lvl1pPr>
            <a:lvl2pPr marL="173012" indent="-17301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31" rtl="0" eaLnBrk="1" fontAlgn="auto" latinLnBrk="0" hangingPunct="1">
              <a:lnSpc>
                <a:spcPct val="100000"/>
              </a:lnSpc>
              <a:spcBef>
                <a:spcPts val="0"/>
              </a:spcBef>
              <a:spcAft>
                <a:spcPts val="0"/>
              </a:spcAft>
              <a:buClrTx/>
              <a:buSzTx/>
              <a:buFont typeface="Arial"/>
              <a:buNone/>
              <a:tabLst>
                <a:tab pos="4022754" algn="r"/>
              </a:tabLst>
              <a:defRPr/>
            </a:pPr>
            <a:r>
              <a:rPr lang="en-US" dirty="0"/>
              <a:t>Click to edit Master text styles</a:t>
            </a:r>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4" y="2186151"/>
            <a:ext cx="1297608" cy="526097"/>
          </a:xfrm>
          <a:prstGeom prst="rect">
            <a:avLst/>
          </a:prstGeom>
        </p:spPr>
      </p:pic>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185983"/>
            <a:ext cx="9144000" cy="405688"/>
          </a:xfrm>
        </p:spPr>
        <p:txBody>
          <a:bodyPr>
            <a:noAutofit/>
          </a:bodyPr>
          <a:lstStyle>
            <a:lvl1pPr>
              <a:defRPr sz="1999" b="1" i="0">
                <a:latin typeface="Gill Sans SemiBold" charset="0"/>
                <a:ea typeface="Gill Sans SemiBold" charset="0"/>
                <a:cs typeface="Gill Sans SemiBold" charset="0"/>
              </a:defRPr>
            </a:lvl1pPr>
          </a:lstStyle>
          <a:p>
            <a:r>
              <a:rPr lang="en-US" dirty="0"/>
              <a:t>Click to edit Master title style</a:t>
            </a:r>
          </a:p>
        </p:txBody>
      </p:sp>
    </p:spTree>
  </p:cSld>
  <p:clrMapOvr>
    <a:masterClrMapping/>
  </p:clrMapOvr>
  <p:transition spd="med">
    <p:fade/>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p:cNvSpPr txBox="1"/>
          <p:nvPr userDrawn="1"/>
        </p:nvSpPr>
        <p:spPr>
          <a:xfrm>
            <a:off x="3048000" y="4914901"/>
            <a:ext cx="2590800" cy="207749"/>
          </a:xfrm>
          <a:prstGeom prst="rect">
            <a:avLst/>
          </a:prstGeom>
          <a:noFill/>
        </p:spPr>
        <p:txBody>
          <a:bodyPr>
            <a:spAutoFit/>
          </a:bodyPr>
          <a:lstStyle/>
          <a:p>
            <a:pPr algn="ctr" defTabSz="685697" fontAlgn="base">
              <a:spcBef>
                <a:spcPct val="0"/>
              </a:spcBef>
              <a:spcAft>
                <a:spcPct val="0"/>
              </a:spcAft>
              <a:defRPr/>
            </a:pPr>
            <a:r>
              <a:rPr lang="en-US" sz="750" kern="0" spc="-23">
                <a:solidFill>
                  <a:prstClr val="black"/>
                </a:solidFill>
                <a:cs typeface="Arial"/>
              </a:rPr>
              <a:t>IBM Confidential</a:t>
            </a:r>
          </a:p>
        </p:txBody>
      </p:sp>
      <p:sp>
        <p:nvSpPr>
          <p:cNvPr id="2" name="Title 1"/>
          <p:cNvSpPr>
            <a:spLocks noGrp="1"/>
          </p:cNvSpPr>
          <p:nvPr>
            <p:ph type="title"/>
          </p:nvPr>
        </p:nvSpPr>
        <p:spPr>
          <a:xfrm>
            <a:off x="875507" y="114300"/>
            <a:ext cx="7392986" cy="32027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1" baseline="0">
                <a:solidFill>
                  <a:schemeClr val="tx1"/>
                </a:solidFill>
              </a:defRPr>
            </a:lvl1pPr>
          </a:lstStyle>
          <a:p>
            <a:pPr lvl="0"/>
            <a:r>
              <a:rPr lang="en-US" dirty="0"/>
              <a:t>Click to edit Master text styles</a:t>
            </a: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6019152"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7280"/>
            <a:ext cx="283464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5"/>
          </p:nvPr>
        </p:nvSpPr>
        <p:spPr/>
        <p:txBody>
          <a:bodyPr/>
          <a:lstStyle>
            <a:lvl1pPr>
              <a:defRPr/>
            </a:lvl1pPr>
          </a:lstStyle>
          <a:p>
            <a:pPr>
              <a:defRPr/>
            </a:pPr>
            <a:endParaRPr lang="en-US" altLang="en-US">
              <a:solidFill>
                <a:srgbClr val="464646"/>
              </a:solidFill>
            </a:endParaRPr>
          </a:p>
        </p:txBody>
      </p:sp>
      <p:sp>
        <p:nvSpPr>
          <p:cNvPr id="10" name="Footer Placeholder 4"/>
          <p:cNvSpPr>
            <a:spLocks noGrp="1"/>
          </p:cNvSpPr>
          <p:nvPr>
            <p:ph type="ftr" sz="quarter" idx="16"/>
          </p:nvPr>
        </p:nvSpPr>
        <p:spPr/>
        <p:txBody>
          <a:bodyPr/>
          <a:lstStyle>
            <a:lvl1pPr>
              <a:defRPr/>
            </a:lvl1pPr>
          </a:lstStyle>
          <a:p>
            <a:pPr>
              <a:defRPr/>
            </a:pPr>
            <a:endParaRPr lang="en-US">
              <a:solidFill>
                <a:srgbClr val="464646"/>
              </a:solidFill>
            </a:endParaRPr>
          </a:p>
        </p:txBody>
      </p:sp>
      <p:sp>
        <p:nvSpPr>
          <p:cNvPr id="11" name="Slide Number Placeholder 5"/>
          <p:cNvSpPr>
            <a:spLocks noGrp="1"/>
          </p:cNvSpPr>
          <p:nvPr>
            <p:ph type="sldNum" sz="quarter" idx="17"/>
          </p:nvPr>
        </p:nvSpPr>
        <p:spPr/>
        <p:txBody>
          <a:bodyPr/>
          <a:lstStyle>
            <a:lvl1pPr>
              <a:defRPr/>
            </a:lvl1pPr>
          </a:lstStyle>
          <a:p>
            <a:pPr>
              <a:defRPr/>
            </a:pPr>
            <a:fld id="{B3115242-0E63-FB42-A3A6-B359E26E7ACF}"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8" name="Content Placeholder 2"/>
          <p:cNvSpPr>
            <a:spLocks noGrp="1"/>
          </p:cNvSpPr>
          <p:nvPr>
            <p:ph idx="13"/>
          </p:nvPr>
        </p:nvSpPr>
        <p:spPr>
          <a:xfrm>
            <a:off x="4563700"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7280"/>
            <a:ext cx="2103120" cy="32419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16"/>
          </p:nvPr>
        </p:nvSpPr>
        <p:spPr/>
        <p:txBody>
          <a:bodyPr/>
          <a:lstStyle>
            <a:lvl1pPr>
              <a:defRPr/>
            </a:lvl1pPr>
          </a:lstStyle>
          <a:p>
            <a:pPr>
              <a:defRPr/>
            </a:pPr>
            <a:endParaRPr lang="en-US" altLang="en-US">
              <a:solidFill>
                <a:srgbClr val="464646"/>
              </a:solidFill>
            </a:endParaRPr>
          </a:p>
        </p:txBody>
      </p:sp>
      <p:sp>
        <p:nvSpPr>
          <p:cNvPr id="12" name="Footer Placeholder 4"/>
          <p:cNvSpPr>
            <a:spLocks noGrp="1"/>
          </p:cNvSpPr>
          <p:nvPr>
            <p:ph type="ftr" sz="quarter" idx="17"/>
          </p:nvPr>
        </p:nvSpPr>
        <p:spPr/>
        <p:txBody>
          <a:bodyPr/>
          <a:lstStyle>
            <a:lvl1pPr>
              <a:defRPr/>
            </a:lvl1pPr>
          </a:lstStyle>
          <a:p>
            <a:pPr>
              <a:defRPr/>
            </a:pPr>
            <a:endParaRPr lang="en-US">
              <a:solidFill>
                <a:srgbClr val="464646"/>
              </a:solidFill>
            </a:endParaRPr>
          </a:p>
        </p:txBody>
      </p:sp>
      <p:sp>
        <p:nvSpPr>
          <p:cNvPr id="13" name="Slide Number Placeholder 5"/>
          <p:cNvSpPr>
            <a:spLocks noGrp="1"/>
          </p:cNvSpPr>
          <p:nvPr>
            <p:ph type="sldNum" sz="quarter" idx="18"/>
          </p:nvPr>
        </p:nvSpPr>
        <p:spPr/>
        <p:txBody>
          <a:bodyPr/>
          <a:lstStyle>
            <a:lvl1pPr>
              <a:defRPr/>
            </a:lvl1pPr>
          </a:lstStyle>
          <a:p>
            <a:pPr>
              <a:defRPr/>
            </a:pPr>
            <a:fld id="{E04DD31D-01EB-C14A-97D3-E415DCBC8FE7}"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0" y="173736"/>
            <a:ext cx="4474777" cy="9144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5" name="Slide Number Placeholder 5"/>
          <p:cNvSpPr>
            <a:spLocks noGrp="1"/>
          </p:cNvSpPr>
          <p:nvPr>
            <p:ph type="sldNum" sz="quarter" idx="12"/>
          </p:nvPr>
        </p:nvSpPr>
        <p:spPr/>
        <p:txBody>
          <a:bodyPr/>
          <a:lstStyle>
            <a:lvl1pPr>
              <a:defRPr/>
            </a:lvl1pPr>
          </a:lstStyle>
          <a:p>
            <a:pPr>
              <a:defRPr/>
            </a:pPr>
            <a:fld id="{E7127EB8-054D-894C-8738-99703B9FAEAB}"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FAE24F57-C810-AC40-A00A-C07225081325}"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185983"/>
            <a:ext cx="9144000" cy="405688"/>
          </a:xfrm>
        </p:spPr>
        <p:txBody>
          <a:bodyPr>
            <a:noAutofit/>
          </a:bodyPr>
          <a:lstStyle>
            <a:lvl1pPr>
              <a:defRPr sz="2000" b="1" i="0">
                <a:latin typeface="Gill Sans SemiBold" charset="0"/>
                <a:ea typeface="Gill Sans SemiBold" charset="0"/>
                <a:cs typeface="Gill Sans SemiBold" charset="0"/>
              </a:defRPr>
            </a:lvl1pPr>
          </a:lstStyle>
          <a:p>
            <a:r>
              <a:rPr lang="en-US" dirty="0"/>
              <a:t>Click to edit Master title style</a:t>
            </a:r>
          </a:p>
        </p:txBody>
      </p:sp>
    </p:spTree>
  </p:cSld>
  <p:clrMapOvr>
    <a:masterClrMapping/>
  </p:clrMapOvr>
  <p:transition spd="med">
    <p:fade/>
  </p:transition>
</p:sldLayout>
</file>

<file path=ppt/slideLayouts/slideLayout9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p:cNvSpPr txBox="1"/>
          <p:nvPr userDrawn="1"/>
        </p:nvSpPr>
        <p:spPr>
          <a:xfrm>
            <a:off x="3048000" y="4914901"/>
            <a:ext cx="2590800" cy="207749"/>
          </a:xfrm>
          <a:prstGeom prst="rect">
            <a:avLst/>
          </a:prstGeom>
          <a:noFill/>
        </p:spPr>
        <p:txBody>
          <a:bodyPr>
            <a:spAutoFit/>
          </a:bodyPr>
          <a:lstStyle/>
          <a:p>
            <a:pPr algn="ctr" defTabSz="685800" fontAlgn="base">
              <a:spcBef>
                <a:spcPct val="0"/>
              </a:spcBef>
              <a:spcAft>
                <a:spcPct val="0"/>
              </a:spcAft>
              <a:defRPr/>
            </a:pPr>
            <a:r>
              <a:rPr lang="en-US" sz="750" kern="0" spc="-23">
                <a:solidFill>
                  <a:prstClr val="black"/>
                </a:solidFill>
                <a:cs typeface="Arial"/>
              </a:rPr>
              <a:t>IBM Confidential</a:t>
            </a:r>
          </a:p>
        </p:txBody>
      </p:sp>
      <p:sp>
        <p:nvSpPr>
          <p:cNvPr id="2" name="Title 1"/>
          <p:cNvSpPr>
            <a:spLocks noGrp="1"/>
          </p:cNvSpPr>
          <p:nvPr>
            <p:ph type="title"/>
          </p:nvPr>
        </p:nvSpPr>
        <p:spPr>
          <a:xfrm>
            <a:off x="875507" y="114300"/>
            <a:ext cx="7392986" cy="32027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a:prstGeom prst="rect">
            <a:avLst/>
          </a:prstGeom>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endParaRPr 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736"/>
            <a:ext cx="315468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endParaRPr lang="en-US" altLang="en-US">
              <a:solidFill>
                <a:srgbClr val="464646"/>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srgbClr val="464646"/>
              </a:solidFill>
            </a:endParaRPr>
          </a:p>
        </p:txBody>
      </p:sp>
      <p:sp>
        <p:nvSpPr>
          <p:cNvPr id="7" name="Slide Number Placeholder 5"/>
          <p:cNvSpPr>
            <a:spLocks noGrp="1"/>
          </p:cNvSpPr>
          <p:nvPr>
            <p:ph type="sldNum" sz="quarter" idx="17"/>
          </p:nvPr>
        </p:nvSpPr>
        <p:spPr/>
        <p:txBody>
          <a:bodyPr/>
          <a:lstStyle>
            <a:lvl1pPr>
              <a:defRPr/>
            </a:lvl1pPr>
          </a:lstStyle>
          <a:p>
            <a:pPr>
              <a:defRPr/>
            </a:pPr>
            <a:fld id="{3DE0416A-133B-FA43-AF8D-7FE0BC87369E}"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6"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2880"/>
            <a:ext cx="2103120" cy="4325644"/>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p:txBody>
          <a:bodyPr/>
          <a:lstStyle>
            <a:lvl1pPr>
              <a:defRPr/>
            </a:lvl1pPr>
          </a:lstStyle>
          <a:p>
            <a:pPr>
              <a:defRPr/>
            </a:pPr>
            <a:endParaRPr lang="en-US" altLang="en-US">
              <a:solidFill>
                <a:srgbClr val="464646"/>
              </a:solidFill>
            </a:endParaRPr>
          </a:p>
        </p:txBody>
      </p:sp>
      <p:sp>
        <p:nvSpPr>
          <p:cNvPr id="7" name="Footer Placeholder 4"/>
          <p:cNvSpPr>
            <a:spLocks noGrp="1"/>
          </p:cNvSpPr>
          <p:nvPr>
            <p:ph type="ftr" sz="quarter" idx="17"/>
          </p:nvPr>
        </p:nvSpPr>
        <p:spPr/>
        <p:txBody>
          <a:bodyPr/>
          <a:lstStyle>
            <a:lvl1pPr>
              <a:defRPr/>
            </a:lvl1pPr>
          </a:lstStyle>
          <a:p>
            <a:pPr>
              <a:defRPr/>
            </a:pPr>
            <a:endParaRPr lang="en-US">
              <a:solidFill>
                <a:srgbClr val="464646"/>
              </a:solidFill>
            </a:endParaRPr>
          </a:p>
        </p:txBody>
      </p:sp>
      <p:sp>
        <p:nvSpPr>
          <p:cNvPr id="10" name="Slide Number Placeholder 5"/>
          <p:cNvSpPr>
            <a:spLocks noGrp="1"/>
          </p:cNvSpPr>
          <p:nvPr>
            <p:ph type="sldNum" sz="quarter" idx="18"/>
          </p:nvPr>
        </p:nvSpPr>
        <p:spPr/>
        <p:txBody>
          <a:bodyPr/>
          <a:lstStyle>
            <a:lvl1pPr>
              <a:defRPr/>
            </a:lvl1pPr>
          </a:lstStyle>
          <a:p>
            <a:pPr>
              <a:defRPr/>
            </a:pPr>
            <a:fld id="{0E6D2BF9-BFA6-B443-A56F-0D098722831C}"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56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7744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7744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77440"/>
            <a:ext cx="2103120" cy="1828800"/>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26" name="Text Placeholder 25"/>
          <p:cNvSpPr>
            <a:spLocks noGrp="1"/>
          </p:cNvSpPr>
          <p:nvPr>
            <p:ph type="body" sz="quarter" idx="20"/>
          </p:nvPr>
        </p:nvSpPr>
        <p:spPr>
          <a:xfrm>
            <a:off x="2414016"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596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0520"/>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3"/>
          <p:cNvSpPr>
            <a:spLocks noGrp="1"/>
          </p:cNvSpPr>
          <p:nvPr>
            <p:ph type="dt" sz="half" idx="27"/>
          </p:nvPr>
        </p:nvSpPr>
        <p:spPr/>
        <p:txBody>
          <a:bodyPr/>
          <a:lstStyle>
            <a:lvl1pPr>
              <a:defRPr/>
            </a:lvl1pPr>
          </a:lstStyle>
          <a:p>
            <a:pPr>
              <a:defRPr/>
            </a:pPr>
            <a:endParaRPr lang="en-US" altLang="en-US">
              <a:solidFill>
                <a:srgbClr val="464646"/>
              </a:solidFill>
            </a:endParaRPr>
          </a:p>
        </p:txBody>
      </p:sp>
      <p:sp>
        <p:nvSpPr>
          <p:cNvPr id="19" name="Footer Placeholder 4"/>
          <p:cNvSpPr>
            <a:spLocks noGrp="1"/>
          </p:cNvSpPr>
          <p:nvPr>
            <p:ph type="ftr" sz="quarter" idx="28"/>
          </p:nvPr>
        </p:nvSpPr>
        <p:spPr/>
        <p:txBody>
          <a:bodyPr/>
          <a:lstStyle>
            <a:lvl1pPr>
              <a:defRPr/>
            </a:lvl1pPr>
          </a:lstStyle>
          <a:p>
            <a:pPr>
              <a:defRPr/>
            </a:pPr>
            <a:endParaRPr lang="en-US">
              <a:solidFill>
                <a:srgbClr val="464646"/>
              </a:solidFill>
            </a:endParaRPr>
          </a:p>
        </p:txBody>
      </p:sp>
      <p:sp>
        <p:nvSpPr>
          <p:cNvPr id="20" name="Slide Number Placeholder 5"/>
          <p:cNvSpPr>
            <a:spLocks noGrp="1"/>
          </p:cNvSpPr>
          <p:nvPr>
            <p:ph type="sldNum" sz="quarter" idx="29"/>
          </p:nvPr>
        </p:nvSpPr>
        <p:spPr/>
        <p:txBody>
          <a:bodyPr/>
          <a:lstStyle>
            <a:lvl1pPr>
              <a:defRPr/>
            </a:lvl1pPr>
          </a:lstStyle>
          <a:p>
            <a:pPr>
              <a:defRPr/>
            </a:pPr>
            <a:fld id="{C8271745-59B5-A649-BB0A-F5B0074C9E21}"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showMasterSp="0" userDrawn="1">
  <p:cSld name="Workshop - Half Text">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3" name="Text Placeholder 2"/>
          <p:cNvSpPr>
            <a:spLocks noGrp="1"/>
          </p:cNvSpPr>
          <p:nvPr>
            <p:ph type="body" sz="quarter" idx="14"/>
          </p:nvPr>
        </p:nvSpPr>
        <p:spPr>
          <a:xfrm>
            <a:off x="190500" y="639797"/>
            <a:ext cx="4299519" cy="4200637"/>
          </a:xfrm>
        </p:spPr>
        <p:txBody>
          <a:bodyPr/>
          <a:lstStyle>
            <a:lvl1pPr marL="287338" indent="-223838">
              <a:spcBef>
                <a:spcPts val="350"/>
              </a:spcBef>
              <a:buSzPct val="100000"/>
              <a:buFont typeface="Wingdings" charset="2"/>
              <a:buChar char="§"/>
              <a:tabLst/>
              <a:defRPr sz="1400" b="1">
                <a:solidFill>
                  <a:schemeClr val="tx1"/>
                </a:solidFill>
                <a:latin typeface="Arial" charset="0"/>
                <a:ea typeface="Arial" charset="0"/>
                <a:cs typeface="Arial" charset="0"/>
              </a:defRPr>
            </a:lvl1pPr>
            <a:lvl2pPr marL="519113" indent="-231775">
              <a:spcBef>
                <a:spcPts val="225"/>
              </a:spcBef>
              <a:buSzPct val="100000"/>
              <a:buFont typeface="Arial" charset="0"/>
              <a:buChar char="•"/>
              <a:tabLst/>
              <a:defRPr sz="1200">
                <a:solidFill>
                  <a:schemeClr val="tx1"/>
                </a:solidFill>
                <a:latin typeface="Arial" charset="0"/>
                <a:ea typeface="Arial" charset="0"/>
                <a:cs typeface="Arial" charset="0"/>
              </a:defRPr>
            </a:lvl2pPr>
            <a:lvl3pPr marL="685800" indent="-166688">
              <a:spcBef>
                <a:spcPts val="225"/>
              </a:spcBef>
              <a:buSzPct val="100000"/>
              <a:buFont typeface="Arial" charset="0"/>
              <a:buChar char="•"/>
              <a:tabLst/>
              <a:defRPr sz="1100">
                <a:solidFill>
                  <a:schemeClr val="tx1"/>
                </a:solidFill>
                <a:latin typeface="Arial" charset="0"/>
                <a:ea typeface="Arial" charset="0"/>
                <a:cs typeface="Arial" charset="0"/>
              </a:defRPr>
            </a:lvl3pPr>
            <a:lvl4pPr marL="822325" indent="-136525">
              <a:spcBef>
                <a:spcPts val="225"/>
              </a:spcBef>
              <a:buSzPct val="100000"/>
              <a:buFont typeface="Arial" charset="0"/>
              <a:buChar char="•"/>
              <a:tabLst/>
              <a:defRPr sz="1000">
                <a:solidFill>
                  <a:schemeClr val="tx1"/>
                </a:solidFill>
                <a:latin typeface="Arial" charset="0"/>
                <a:ea typeface="Arial" charset="0"/>
                <a:cs typeface="Arial" charset="0"/>
              </a:defRPr>
            </a:lvl4pPr>
            <a:lvl5pPr marL="1028700" indent="-166688">
              <a:spcBef>
                <a:spcPts val="225"/>
              </a:spcBef>
              <a:buSzPct val="100000"/>
              <a:buFont typeface="Arial" charset="0"/>
              <a:buChar char="•"/>
              <a:tabLst/>
              <a:defRPr sz="100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defTabSz="685800"/>
            <a:r>
              <a:rPr lang="en-US" sz="800" dirty="0">
                <a:solidFill>
                  <a:srgbClr val="000000"/>
                </a:solidFill>
              </a:rPr>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fld id="{35981CAD-D717-E041-9EB6-AABBDF800876}" type="slidenum">
              <a:rPr lang="en-US" sz="750">
                <a:solidFill>
                  <a:srgbClr val="000000"/>
                </a:solidFill>
              </a:rPr>
              <a:pPr defTabSz="685800">
                <a:defRPr/>
              </a:pPr>
              <a:t>‹#›</a:t>
            </a:fld>
            <a:endParaRPr lang="en-US" sz="750">
              <a:solidFill>
                <a:srgbClr val="000000"/>
              </a:solidFill>
            </a:endParaRPr>
          </a:p>
        </p:txBody>
      </p:sp>
      <p:sp>
        <p:nvSpPr>
          <p:cNvPr id="8"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a:solidFill>
                <a:srgbClr val="000000"/>
              </a:solidFill>
            </a:endParaRPr>
          </a:p>
        </p:txBody>
      </p:sp>
      <p:sp>
        <p:nvSpPr>
          <p:cNvPr id="11" name="Subtitle 2"/>
          <p:cNvSpPr txBox="1"/>
          <p:nvPr userDrawn="1"/>
        </p:nvSpPr>
        <p:spPr>
          <a:xfrm>
            <a:off x="8297991" y="409470"/>
            <a:ext cx="593761"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defTabSz="685800">
              <a:lnSpc>
                <a:spcPct val="90000"/>
              </a:lnSpc>
              <a:defRPr sz="1400">
                <a:solidFill>
                  <a:srgbClr val="8F8B8B"/>
                </a:solidFill>
              </a:defRPr>
            </a:pPr>
            <a:r>
              <a:rPr sz="800" dirty="0">
                <a:solidFill>
                  <a:srgbClr val="000000"/>
                </a:solidFill>
              </a:rPr>
              <a:t>IBM </a:t>
            </a:r>
            <a:r>
              <a:rPr sz="800" b="1" dirty="0">
                <a:solidFill>
                  <a:srgbClr val="000000"/>
                </a:solidFill>
              </a:rPr>
              <a:t>Cloud</a:t>
            </a:r>
          </a:p>
        </p:txBody>
      </p:sp>
    </p:spTree>
  </p:cSld>
  <p:clrMapOvr>
    <a:overrideClrMapping bg1="lt1" tx1="dk1" bg2="lt2" tx2="dk2" accent1="accent1" accent2="accent2" accent3="accent3" accent4="accent4" accent5="accent5" accent6="accent6" hlink="hlink" folHlink="folHlink"/>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showMasterSp="0" userDrawn="1">
  <p:cSld name="Workshop - Text">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3" name="Text Placeholder 2"/>
          <p:cNvSpPr>
            <a:spLocks noGrp="1"/>
          </p:cNvSpPr>
          <p:nvPr>
            <p:ph type="body" sz="quarter" idx="14"/>
          </p:nvPr>
        </p:nvSpPr>
        <p:spPr>
          <a:xfrm>
            <a:off x="190500" y="639797"/>
            <a:ext cx="8701252" cy="4200637"/>
          </a:xfrm>
        </p:spPr>
        <p:txBody>
          <a:bodyPr/>
          <a:lstStyle>
            <a:lvl1pPr marL="287338" indent="-223838">
              <a:spcBef>
                <a:spcPts val="350"/>
              </a:spcBef>
              <a:buSzPct val="100000"/>
              <a:buFont typeface="Wingdings" charset="2"/>
              <a:buChar char="§"/>
              <a:tabLst/>
              <a:defRPr sz="1800" b="1">
                <a:solidFill>
                  <a:schemeClr val="tx1"/>
                </a:solidFill>
                <a:latin typeface="Arial" charset="0"/>
                <a:ea typeface="Arial" charset="0"/>
                <a:cs typeface="Arial" charset="0"/>
              </a:defRPr>
            </a:lvl1pPr>
            <a:lvl2pPr marL="519113" indent="-231775">
              <a:spcBef>
                <a:spcPts val="225"/>
              </a:spcBef>
              <a:buSzPct val="100000"/>
              <a:buFont typeface="Arial" charset="0"/>
              <a:buChar char="•"/>
              <a:tabLst/>
              <a:defRPr sz="1500">
                <a:solidFill>
                  <a:schemeClr val="tx1"/>
                </a:solidFill>
                <a:latin typeface="Arial" charset="0"/>
                <a:ea typeface="Arial" charset="0"/>
                <a:cs typeface="Arial" charset="0"/>
              </a:defRPr>
            </a:lvl2pPr>
            <a:lvl3pPr marL="685800" indent="-166688">
              <a:spcBef>
                <a:spcPts val="225"/>
              </a:spcBef>
              <a:buSzPct val="100000"/>
              <a:buFont typeface="Arial" charset="0"/>
              <a:buChar char="•"/>
              <a:tabLst/>
              <a:defRPr sz="1350">
                <a:solidFill>
                  <a:schemeClr val="tx1"/>
                </a:solidFill>
                <a:latin typeface="Arial" charset="0"/>
                <a:ea typeface="Arial" charset="0"/>
                <a:cs typeface="Arial" charset="0"/>
              </a:defRPr>
            </a:lvl3pPr>
            <a:lvl4pPr marL="822325" indent="-136525">
              <a:spcBef>
                <a:spcPts val="225"/>
              </a:spcBef>
              <a:buSzPct val="100000"/>
              <a:buFont typeface="Arial" charset="0"/>
              <a:buChar char="•"/>
              <a:tabLst/>
              <a:defRPr>
                <a:solidFill>
                  <a:schemeClr val="tx1"/>
                </a:solidFill>
                <a:latin typeface="Arial" charset="0"/>
                <a:ea typeface="Arial" charset="0"/>
                <a:cs typeface="Arial" charset="0"/>
              </a:defRPr>
            </a:lvl4pPr>
            <a:lvl5pPr marL="1028700" indent="-166688">
              <a:spcBef>
                <a:spcPts val="225"/>
              </a:spcBef>
              <a:buSzPct val="100000"/>
              <a:buFont typeface="Arial" charset="0"/>
              <a:buChar char="•"/>
              <a:tabLst/>
              <a:defRPr sz="105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defTabSz="685800"/>
            <a:r>
              <a:rPr lang="en-US" sz="800" dirty="0">
                <a:solidFill>
                  <a:srgbClr val="000000"/>
                </a:solidFill>
              </a:rPr>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fld id="{35981CAD-D717-E041-9EB6-AABBDF800876}" type="slidenum">
              <a:rPr lang="en-US" sz="750">
                <a:solidFill>
                  <a:srgbClr val="000000"/>
                </a:solidFill>
              </a:rPr>
              <a:pPr defTabSz="685800">
                <a:defRPr/>
              </a:pPr>
              <a:t>‹#›</a:t>
            </a:fld>
            <a:endParaRPr lang="en-US" sz="750">
              <a:solidFill>
                <a:srgbClr val="000000"/>
              </a:solidFill>
            </a:endParaRPr>
          </a:p>
        </p:txBody>
      </p:sp>
      <p:sp>
        <p:nvSpPr>
          <p:cNvPr id="16"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a:solidFill>
                <a:srgbClr val="000000"/>
              </a:solidFill>
            </a:endParaRPr>
          </a:p>
        </p:txBody>
      </p:sp>
      <p:sp>
        <p:nvSpPr>
          <p:cNvPr id="18" name="Subtitle 2"/>
          <p:cNvSpPr txBox="1"/>
          <p:nvPr userDrawn="1"/>
        </p:nvSpPr>
        <p:spPr>
          <a:xfrm>
            <a:off x="8297991" y="409470"/>
            <a:ext cx="593761"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defTabSz="685800">
              <a:lnSpc>
                <a:spcPct val="90000"/>
              </a:lnSpc>
              <a:defRPr sz="1400">
                <a:solidFill>
                  <a:srgbClr val="8F8B8B"/>
                </a:solidFill>
              </a:defRPr>
            </a:pPr>
            <a:r>
              <a:rPr sz="800" dirty="0">
                <a:solidFill>
                  <a:srgbClr val="000000"/>
                </a:solidFill>
              </a:rPr>
              <a:t>IBM </a:t>
            </a:r>
            <a:r>
              <a:rPr sz="800" b="1" dirty="0">
                <a:solidFill>
                  <a:srgbClr val="000000"/>
                </a:solidFill>
              </a:rPr>
              <a:t>Cloud</a:t>
            </a:r>
          </a:p>
        </p:txBody>
      </p:sp>
    </p:spTree>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5" name="Slide Number Placeholder 5"/>
          <p:cNvSpPr>
            <a:spLocks noGrp="1"/>
          </p:cNvSpPr>
          <p:nvPr>
            <p:ph type="sldNum" sz="quarter" idx="12"/>
          </p:nvPr>
        </p:nvSpPr>
        <p:spPr/>
        <p:txBody>
          <a:bodyPr/>
          <a:lstStyle>
            <a:lvl1pPr>
              <a:defRPr/>
            </a:lvl1pPr>
          </a:lstStyle>
          <a:p>
            <a:pPr>
              <a:defRPr/>
            </a:pPr>
            <a:fld id="{D76A0BA4-8187-C34A-BF76-351D1A0B416D}"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showMasterSp="0" userDrawn="1">
  <p:cSld name="Workshop - Title">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defTabSz="685800"/>
            <a:r>
              <a:rPr lang="en-US" sz="800" dirty="0">
                <a:solidFill>
                  <a:srgbClr val="000000"/>
                </a:solidFill>
              </a:rPr>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fld id="{35981CAD-D717-E041-9EB6-AABBDF800876}" type="slidenum">
              <a:rPr lang="en-US" sz="750">
                <a:solidFill>
                  <a:srgbClr val="000000"/>
                </a:solidFill>
              </a:rPr>
              <a:pPr defTabSz="685800">
                <a:defRPr/>
              </a:pPr>
              <a:t>‹#›</a:t>
            </a:fld>
            <a:endParaRPr lang="en-US" sz="750">
              <a:solidFill>
                <a:srgbClr val="000000"/>
              </a:solidFill>
            </a:endParaRPr>
          </a:p>
        </p:txBody>
      </p:sp>
      <p:sp>
        <p:nvSpPr>
          <p:cNvPr id="8"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a:solidFill>
                <a:srgbClr val="000000"/>
              </a:solidFill>
            </a:endParaRPr>
          </a:p>
        </p:txBody>
      </p:sp>
      <p:sp>
        <p:nvSpPr>
          <p:cNvPr id="11" name="Subtitle 2"/>
          <p:cNvSpPr txBox="1"/>
          <p:nvPr userDrawn="1"/>
        </p:nvSpPr>
        <p:spPr>
          <a:xfrm>
            <a:off x="8297991" y="409470"/>
            <a:ext cx="593761"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defTabSz="685800">
              <a:lnSpc>
                <a:spcPct val="90000"/>
              </a:lnSpc>
              <a:defRPr sz="1400">
                <a:solidFill>
                  <a:srgbClr val="8F8B8B"/>
                </a:solidFill>
              </a:defRPr>
            </a:pPr>
            <a:r>
              <a:rPr sz="800" dirty="0">
                <a:solidFill>
                  <a:srgbClr val="000000"/>
                </a:solidFill>
              </a:rPr>
              <a:t>IBM </a:t>
            </a:r>
            <a:r>
              <a:rPr sz="800" b="1" dirty="0">
                <a:solidFill>
                  <a:srgbClr val="000000"/>
                </a:solidFill>
              </a:rPr>
              <a:t>Cloud</a:t>
            </a:r>
          </a:p>
        </p:txBody>
      </p:sp>
    </p:spTree>
  </p:cSld>
  <p:clrMapOvr>
    <a:overrideClrMapping bg1="lt1" tx1="dk1" bg2="lt2" tx2="dk2" accent1="accent1" accent2="accent2" accent3="accent3" accent4="accent4" accent5="accent5" accent6="accent6" hlink="hlink" folHlink="folHlink"/>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tx">
  <p:cSld name="1_Title Only">
    <p:bg>
      <p:bgPr>
        <a:solidFill>
          <a:srgbClr val="000000"/>
        </a:solidFill>
        <a:effectLst/>
      </p:bgPr>
    </p:bg>
    <p:spTree>
      <p:nvGrpSpPr>
        <p:cNvPr id="1" name=""/>
        <p:cNvGrpSpPr/>
        <p:nvPr/>
      </p:nvGrpSpPr>
      <p:grpSpPr>
        <a:xfrm>
          <a:off x="0" y="0"/>
          <a:ext cx="0" cy="0"/>
          <a:chOff x="0" y="0"/>
          <a:chExt cx="0" cy="0"/>
        </a:xfrm>
      </p:grpSpPr>
      <p:sp>
        <p:nvSpPr>
          <p:cNvPr id="330" name="Rectangle 3"/>
          <p:cNvSpPr txBox="1"/>
          <p:nvPr/>
        </p:nvSpPr>
        <p:spPr>
          <a:xfrm>
            <a:off x="7589838" y="4902994"/>
            <a:ext cx="1371602" cy="142826"/>
          </a:xfrm>
          <a:prstGeom prst="rect">
            <a:avLst/>
          </a:prstGeom>
          <a:ln w="12700">
            <a:miter lim="400000"/>
          </a:ln>
          <a:extLst>
            <a:ext uri="{C572A759-6A51-4108-AA02-DFA0A04FC94B}">
              <ma14:wrappingTextBoxFlag xmlns:ma14="http://schemas.microsoft.com/office/mac/drawingml/2011/main" xmlns="" val="1"/>
            </a:ext>
          </a:extLst>
        </p:spPr>
        <p:txBody>
          <a:bodyPr lIns="34559" tIns="34559" rIns="34559" bIns="34559">
            <a:spAutoFit/>
          </a:bodyPr>
          <a:lstStyle>
            <a:lvl1pPr algn="r">
              <a:tabLst>
                <a:tab pos="685800" algn="l"/>
                <a:tab pos="1371600" algn="l"/>
                <a:tab pos="2057400" algn="l"/>
                <a:tab pos="2743200" algn="l"/>
                <a:tab pos="3429000" algn="l"/>
                <a:tab pos="4114800" algn="l"/>
                <a:tab pos="4800600" algn="l"/>
                <a:tab pos="5486400" algn="l"/>
                <a:tab pos="6172200" algn="l"/>
                <a:tab pos="6858000" algn="l"/>
                <a:tab pos="7543800" algn="l"/>
              </a:tabLst>
              <a:defRPr sz="600">
                <a:latin typeface="Arial"/>
                <a:ea typeface="Arial"/>
                <a:cs typeface="Arial"/>
                <a:sym typeface="Arial"/>
              </a:defRPr>
            </a:lvl1pPr>
          </a:lstStyle>
          <a:p>
            <a:pPr defTabSz="685800"/>
            <a:r>
              <a:rPr dirty="0">
                <a:solidFill>
                  <a:srgbClr val="000000"/>
                </a:solidFill>
              </a:rPr>
              <a:t>© 2017 IBM Corporation</a:t>
            </a:r>
          </a:p>
        </p:txBody>
      </p:sp>
      <p:sp>
        <p:nvSpPr>
          <p:cNvPr id="331" name="Straight Connector 8"/>
          <p:cNvSpPr/>
          <p:nvPr/>
        </p:nvSpPr>
        <p:spPr>
          <a:xfrm>
            <a:off x="228600" y="4914900"/>
            <a:ext cx="8686802" cy="0"/>
          </a:xfrm>
          <a:prstGeom prst="line">
            <a:avLst/>
          </a:prstGeom>
          <a:solidFill>
            <a:srgbClr val="00B8FF"/>
          </a:solidFill>
          <a:ln>
            <a:solidFill>
              <a:srgbClr val="000000"/>
            </a:solidFill>
          </a:ln>
        </p:spPr>
        <p:txBody>
          <a:bodyPr lIns="45718" tIns="45718" rIns="45718" bIns="45718"/>
          <a:lstStyle/>
          <a:p>
            <a:pPr defTabSz="685800"/>
            <a:endParaRPr sz="1350" dirty="0">
              <a:solidFill>
                <a:srgbClr val="000000"/>
              </a:solidFill>
            </a:endParaRPr>
          </a:p>
        </p:txBody>
      </p:sp>
      <p:sp>
        <p:nvSpPr>
          <p:cNvPr id="332" name="Line 2"/>
          <p:cNvSpPr/>
          <p:nvPr/>
        </p:nvSpPr>
        <p:spPr>
          <a:xfrm>
            <a:off x="260349" y="422672"/>
            <a:ext cx="8594728" cy="1192"/>
          </a:xfrm>
          <a:prstGeom prst="line">
            <a:avLst/>
          </a:prstGeom>
          <a:ln w="9360">
            <a:solidFill>
              <a:srgbClr val="000000"/>
            </a:solidFill>
          </a:ln>
        </p:spPr>
        <p:txBody>
          <a:bodyPr lIns="45718" tIns="45718" rIns="45718" bIns="45718"/>
          <a:lstStyle/>
          <a:p>
            <a:pPr defTabSz="685800"/>
            <a:endParaRPr sz="1350" dirty="0">
              <a:solidFill>
                <a:srgbClr val="000000"/>
              </a:solidFill>
            </a:endParaRPr>
          </a:p>
        </p:txBody>
      </p:sp>
      <p:pic>
        <p:nvPicPr>
          <p:cNvPr id="333" name="Picture 107" descr="Picture 10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67663" y="150019"/>
            <a:ext cx="876302" cy="250033"/>
          </a:xfrm>
          <a:prstGeom prst="rect">
            <a:avLst/>
          </a:prstGeom>
          <a:ln w="12700">
            <a:miter lim="400000"/>
          </a:ln>
        </p:spPr>
      </p:pic>
      <p:sp>
        <p:nvSpPr>
          <p:cNvPr id="334" name="TextBox 1"/>
          <p:cNvSpPr txBox="1"/>
          <p:nvPr/>
        </p:nvSpPr>
        <p:spPr>
          <a:xfrm>
            <a:off x="1377947" y="4928346"/>
            <a:ext cx="6092053" cy="165146"/>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600">
                <a:latin typeface="Arial"/>
                <a:ea typeface="Arial"/>
                <a:cs typeface="Arial"/>
                <a:sym typeface="Arial"/>
              </a:defRPr>
            </a:lvl1pPr>
          </a:lstStyle>
          <a:p>
            <a:pPr defTabSz="685800"/>
            <a:r>
              <a:rPr dirty="0">
                <a:solidFill>
                  <a:srgbClr val="000000"/>
                </a:solidFill>
              </a:rPr>
              <a:t>2018 Cloud GTM Coverage Model                                           December 28, 2017                                                                                                                               IBM Confidential</a:t>
            </a:r>
          </a:p>
        </p:txBody>
      </p:sp>
      <p:sp>
        <p:nvSpPr>
          <p:cNvPr id="335" name="Slide Number"/>
          <p:cNvSpPr txBox="1">
            <a:spLocks noGrp="1"/>
          </p:cNvSpPr>
          <p:nvPr>
            <p:ph type="sldNum" sz="quarter" idx="2"/>
          </p:nvPr>
        </p:nvSpPr>
        <p:spPr>
          <a:xfrm>
            <a:off x="6426199" y="4703762"/>
            <a:ext cx="127001" cy="127001"/>
          </a:xfrm>
          <a:prstGeom prst="rect">
            <a:avLst/>
          </a:prstGeom>
        </p:spPr>
        <p:txBody>
          <a:bodyPr lIns="0" tIns="0" rIns="0" bIns="0" anchor="ctr"/>
          <a:lstStyle>
            <a:lvl1pPr algn="r" defTabSz="685800">
              <a:defRPr sz="600">
                <a:solidFill>
                  <a:srgbClr val="FFFFFF"/>
                </a:solidFill>
                <a:latin typeface="Arial"/>
                <a:ea typeface="Arial"/>
                <a:cs typeface="Arial"/>
                <a:sym typeface="Arial"/>
              </a:defRPr>
            </a:lvl1pPr>
          </a:lstStyle>
          <a:p>
            <a:fld id="{86CB4B4D-7CA3-9044-876B-883B54F8677D}" type="slidenum">
              <a:rPr/>
              <a:pPr/>
              <a:t>‹#›</a:t>
            </a:fld>
            <a:endParaRPr dirty="0"/>
          </a:p>
        </p:txBody>
      </p:sp>
    </p:spTree>
  </p:cSld>
  <p:clrMapOvr>
    <a:masterClrMapping/>
  </p:clrMapOvr>
  <p:transition spd="med"/>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dirty="0">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834640" cy="4343400"/>
          </a:xfrm>
        </p:spPr>
        <p:txBody>
          <a:bodyPr/>
          <a:lstStyle/>
          <a:p>
            <a:r>
              <a:rPr lang="en-US" dirty="0"/>
              <a:t>Click to edit Master title style</a:t>
            </a:r>
          </a:p>
        </p:txBody>
      </p:sp>
      <p:sp>
        <p:nvSpPr>
          <p:cNvPr id="3" name="Content Placeholder 2"/>
          <p:cNvSpPr>
            <a:spLocks noGrp="1"/>
          </p:cNvSpPr>
          <p:nvPr>
            <p:ph idx="1"/>
          </p:nvPr>
        </p:nvSpPr>
        <p:spPr>
          <a:xfrm>
            <a:off x="3129776" y="173736"/>
            <a:ext cx="5659806"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464646"/>
              </a:solidFill>
            </a:endParaRPr>
          </a:p>
        </p:txBody>
      </p:sp>
      <p:sp>
        <p:nvSpPr>
          <p:cNvPr id="6" name="Slide Number Placeholder 5"/>
          <p:cNvSpPr>
            <a:spLocks noGrp="1"/>
          </p:cNvSpPr>
          <p:nvPr>
            <p:ph type="sldNum" sz="quarter" idx="12"/>
          </p:nvPr>
        </p:nvSpPr>
        <p:spPr/>
        <p:txBody>
          <a:bodyPr/>
          <a:lstStyle>
            <a:lvl1pPr>
              <a:defRPr/>
            </a:lvl1pPr>
          </a:lstStyle>
          <a:p>
            <a:pPr>
              <a:defRPr/>
            </a:pPr>
            <a:fld id="{95DFDB06-B5CE-0248-8F68-B04E7F4CE871}" type="slidenum">
              <a:rPr lang="en-US" altLang="en-US">
                <a:solidFill>
                  <a:srgbClr val="464646"/>
                </a:solidFill>
              </a:rPr>
              <a:pPr>
                <a:defRPr/>
              </a:pPr>
              <a:t>‹#›</a:t>
            </a:fld>
            <a:endParaRPr lang="en-US" altLang="en-US">
              <a:solidFill>
                <a:srgbClr val="464646"/>
              </a:solidFill>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dirty="0">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theme" Target="../theme/theme11.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8"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theme" Target="../theme/theme12.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8" Type="http://schemas.openxmlformats.org/officeDocument/2006/relationships/slideLayout" Target="../slideLayouts/slideLayout17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9" Type="http://schemas.openxmlformats.org/officeDocument/2006/relationships/slideLayout" Target="../slideLayouts/slideLayout242.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42" Type="http://schemas.openxmlformats.org/officeDocument/2006/relationships/slideLayout" Target="../slideLayouts/slideLayout245.xml"/><Relationship Id="rId7" Type="http://schemas.openxmlformats.org/officeDocument/2006/relationships/slideLayout" Target="../slideLayouts/slideLayout21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41" Type="http://schemas.openxmlformats.org/officeDocument/2006/relationships/slideLayout" Target="../slideLayouts/slideLayout244.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40" Type="http://schemas.openxmlformats.org/officeDocument/2006/relationships/slideLayout" Target="../slideLayouts/slideLayout243.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4"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slideLayout" Target="../slideLayouts/slideLayout246.xml"/><Relationship Id="rId8" Type="http://schemas.openxmlformats.org/officeDocument/2006/relationships/slideLayout" Target="../slideLayouts/slideLayout211.xml"/><Relationship Id="rId3" Type="http://schemas.openxmlformats.org/officeDocument/2006/relationships/slideLayout" Target="../slideLayouts/slideLayout206.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9" Type="http://schemas.openxmlformats.org/officeDocument/2006/relationships/slideLayout" Target="../slideLayouts/slideLayout285.xml"/><Relationship Id="rId21" Type="http://schemas.openxmlformats.org/officeDocument/2006/relationships/slideLayout" Target="../slideLayouts/slideLayout267.xml"/><Relationship Id="rId34" Type="http://schemas.openxmlformats.org/officeDocument/2006/relationships/slideLayout" Target="../slideLayouts/slideLayout280.xml"/><Relationship Id="rId42" Type="http://schemas.openxmlformats.org/officeDocument/2006/relationships/slideLayout" Target="../slideLayouts/slideLayout288.xml"/><Relationship Id="rId7" Type="http://schemas.openxmlformats.org/officeDocument/2006/relationships/slideLayout" Target="../slideLayouts/slideLayout253.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41" Type="http://schemas.openxmlformats.org/officeDocument/2006/relationships/slideLayout" Target="../slideLayouts/slideLayout287.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slideLayout" Target="../slideLayouts/slideLayout278.xml"/><Relationship Id="rId37" Type="http://schemas.openxmlformats.org/officeDocument/2006/relationships/slideLayout" Target="../slideLayouts/slideLayout283.xml"/><Relationship Id="rId40" Type="http://schemas.openxmlformats.org/officeDocument/2006/relationships/slideLayout" Target="../slideLayouts/slideLayout286.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36" Type="http://schemas.openxmlformats.org/officeDocument/2006/relationships/slideLayout" Target="../slideLayouts/slideLayout282.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slideLayout" Target="../slideLayouts/slideLayout27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 Id="rId35" Type="http://schemas.openxmlformats.org/officeDocument/2006/relationships/slideLayout" Target="../slideLayouts/slideLayout281.xml"/><Relationship Id="rId43" Type="http://schemas.openxmlformats.org/officeDocument/2006/relationships/theme" Target="../theme/theme14.xml"/><Relationship Id="rId8" Type="http://schemas.openxmlformats.org/officeDocument/2006/relationships/slideLayout" Target="../slideLayouts/slideLayout254.xml"/><Relationship Id="rId3" Type="http://schemas.openxmlformats.org/officeDocument/2006/relationships/slideLayout" Target="../slideLayouts/slideLayout249.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slideLayout" Target="../slideLayouts/slideLayout279.xml"/><Relationship Id="rId38" Type="http://schemas.openxmlformats.org/officeDocument/2006/relationships/slideLayout" Target="../slideLayouts/slideLayout28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theme" Target="../theme/theme15.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theme" Target="../theme/theme16.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8" Type="http://schemas.openxmlformats.org/officeDocument/2006/relationships/slideLayout" Target="../slideLayouts/slideLayout31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 Type="http://schemas.openxmlformats.org/officeDocument/2006/relationships/slideLayout" Target="../slideLayouts/slideLayout345.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theme" Target="../theme/theme17.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21" Type="http://schemas.openxmlformats.org/officeDocument/2006/relationships/slideLayout" Target="../slideLayouts/slideLayout398.xml"/><Relationship Id="rId34" Type="http://schemas.openxmlformats.org/officeDocument/2006/relationships/slideLayout" Target="../slideLayouts/slideLayout411.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33" Type="http://schemas.openxmlformats.org/officeDocument/2006/relationships/slideLayout" Target="../slideLayouts/slideLayout410.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29" Type="http://schemas.openxmlformats.org/officeDocument/2006/relationships/slideLayout" Target="../slideLayouts/slideLayout406.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slideLayout" Target="../slideLayouts/slideLayout409.xml"/><Relationship Id="rId37" Type="http://schemas.openxmlformats.org/officeDocument/2006/relationships/theme" Target="../theme/theme1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36" Type="http://schemas.openxmlformats.org/officeDocument/2006/relationships/slideLayout" Target="../slideLayouts/slideLayout413.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slideLayout" Target="../slideLayouts/slideLayout408.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8" Type="http://schemas.openxmlformats.org/officeDocument/2006/relationships/slideLayout" Target="../slideLayouts/slideLayout385.xml"/><Relationship Id="rId3" Type="http://schemas.openxmlformats.org/officeDocument/2006/relationships/slideLayout" Target="../slideLayouts/slideLayout380.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26" Type="http://schemas.openxmlformats.org/officeDocument/2006/relationships/slideLayout" Target="../slideLayouts/slideLayout439.xml"/><Relationship Id="rId3" Type="http://schemas.openxmlformats.org/officeDocument/2006/relationships/slideLayout" Target="../slideLayouts/slideLayout416.xml"/><Relationship Id="rId21" Type="http://schemas.openxmlformats.org/officeDocument/2006/relationships/slideLayout" Target="../slideLayouts/slideLayout434.xml"/><Relationship Id="rId34" Type="http://schemas.openxmlformats.org/officeDocument/2006/relationships/slideLayout" Target="../slideLayouts/slideLayout447.xml"/><Relationship Id="rId7" Type="http://schemas.openxmlformats.org/officeDocument/2006/relationships/slideLayout" Target="../slideLayouts/slideLayout420.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2" Type="http://schemas.openxmlformats.org/officeDocument/2006/relationships/slideLayout" Target="../slideLayouts/slideLayout415.xml"/><Relationship Id="rId16" Type="http://schemas.openxmlformats.org/officeDocument/2006/relationships/slideLayout" Target="../slideLayouts/slideLayout429.xml"/><Relationship Id="rId20" Type="http://schemas.openxmlformats.org/officeDocument/2006/relationships/slideLayout" Target="../slideLayouts/slideLayout433.xml"/><Relationship Id="rId29" Type="http://schemas.openxmlformats.org/officeDocument/2006/relationships/slideLayout" Target="../slideLayouts/slideLayout442.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5" Type="http://schemas.openxmlformats.org/officeDocument/2006/relationships/slideLayout" Target="../slideLayouts/slideLayout418.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theme" Target="../theme/theme19.xml"/><Relationship Id="rId10" Type="http://schemas.openxmlformats.org/officeDocument/2006/relationships/slideLayout" Target="../slideLayouts/slideLayout423.xml"/><Relationship Id="rId19" Type="http://schemas.openxmlformats.org/officeDocument/2006/relationships/slideLayout" Target="../slideLayouts/slideLayout432.xml"/><Relationship Id="rId31" Type="http://schemas.openxmlformats.org/officeDocument/2006/relationships/slideLayout" Target="../slideLayouts/slideLayout444.xml"/><Relationship Id="rId4" Type="http://schemas.openxmlformats.org/officeDocument/2006/relationships/slideLayout" Target="../slideLayouts/slideLayout417.xml"/><Relationship Id="rId9" Type="http://schemas.openxmlformats.org/officeDocument/2006/relationships/slideLayout" Target="../slideLayouts/slideLayout42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 Id="rId8" Type="http://schemas.openxmlformats.org/officeDocument/2006/relationships/slideLayout" Target="../slideLayouts/slideLayout42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39" Type="http://schemas.openxmlformats.org/officeDocument/2006/relationships/slideLayout" Target="../slideLayouts/slideLayout487.xml"/><Relationship Id="rId21" Type="http://schemas.openxmlformats.org/officeDocument/2006/relationships/slideLayout" Target="../slideLayouts/slideLayout469.xml"/><Relationship Id="rId34" Type="http://schemas.openxmlformats.org/officeDocument/2006/relationships/slideLayout" Target="../slideLayouts/slideLayout482.xml"/><Relationship Id="rId42" Type="http://schemas.openxmlformats.org/officeDocument/2006/relationships/slideLayout" Target="../slideLayouts/slideLayout490.xml"/><Relationship Id="rId47" Type="http://schemas.openxmlformats.org/officeDocument/2006/relationships/slideLayout" Target="../slideLayouts/slideLayout495.xml"/><Relationship Id="rId7" Type="http://schemas.openxmlformats.org/officeDocument/2006/relationships/slideLayout" Target="../slideLayouts/slideLayout455.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9" Type="http://schemas.openxmlformats.org/officeDocument/2006/relationships/slideLayout" Target="../slideLayouts/slideLayout477.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37" Type="http://schemas.openxmlformats.org/officeDocument/2006/relationships/slideLayout" Target="../slideLayouts/slideLayout485.xml"/><Relationship Id="rId40" Type="http://schemas.openxmlformats.org/officeDocument/2006/relationships/slideLayout" Target="../slideLayouts/slideLayout488.xml"/><Relationship Id="rId45" Type="http://schemas.openxmlformats.org/officeDocument/2006/relationships/slideLayout" Target="../slideLayouts/slideLayout493.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36" Type="http://schemas.openxmlformats.org/officeDocument/2006/relationships/slideLayout" Target="../slideLayouts/slideLayout484.xml"/><Relationship Id="rId49" Type="http://schemas.openxmlformats.org/officeDocument/2006/relationships/theme" Target="../theme/theme20.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31" Type="http://schemas.openxmlformats.org/officeDocument/2006/relationships/slideLayout" Target="../slideLayouts/slideLayout479.xml"/><Relationship Id="rId44" Type="http://schemas.openxmlformats.org/officeDocument/2006/relationships/slideLayout" Target="../slideLayouts/slideLayout492.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slideLayout" Target="../slideLayouts/slideLayout483.xml"/><Relationship Id="rId43" Type="http://schemas.openxmlformats.org/officeDocument/2006/relationships/slideLayout" Target="../slideLayouts/slideLayout491.xml"/><Relationship Id="rId48" Type="http://schemas.openxmlformats.org/officeDocument/2006/relationships/slideLayout" Target="../slideLayouts/slideLayout496.xml"/><Relationship Id="rId8" Type="http://schemas.openxmlformats.org/officeDocument/2006/relationships/slideLayout" Target="../slideLayouts/slideLayout456.xml"/><Relationship Id="rId3" Type="http://schemas.openxmlformats.org/officeDocument/2006/relationships/slideLayout" Target="../slideLayouts/slideLayout451.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38" Type="http://schemas.openxmlformats.org/officeDocument/2006/relationships/slideLayout" Target="../slideLayouts/slideLayout486.xml"/><Relationship Id="rId46" Type="http://schemas.openxmlformats.org/officeDocument/2006/relationships/slideLayout" Target="../slideLayouts/slideLayout494.xml"/><Relationship Id="rId20" Type="http://schemas.openxmlformats.org/officeDocument/2006/relationships/slideLayout" Target="../slideLayouts/slideLayout468.xml"/><Relationship Id="rId41" Type="http://schemas.openxmlformats.org/officeDocument/2006/relationships/slideLayout" Target="../slideLayouts/slideLayout489.xml"/><Relationship Id="rId1" Type="http://schemas.openxmlformats.org/officeDocument/2006/relationships/slideLayout" Target="../slideLayouts/slideLayout449.xml"/><Relationship Id="rId6" Type="http://schemas.openxmlformats.org/officeDocument/2006/relationships/slideLayout" Target="../slideLayouts/slideLayout454.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509.xml"/><Relationship Id="rId18" Type="http://schemas.openxmlformats.org/officeDocument/2006/relationships/slideLayout" Target="../slideLayouts/slideLayout514.xml"/><Relationship Id="rId26" Type="http://schemas.openxmlformats.org/officeDocument/2006/relationships/slideLayout" Target="../slideLayouts/slideLayout522.xml"/><Relationship Id="rId39" Type="http://schemas.openxmlformats.org/officeDocument/2006/relationships/slideLayout" Target="../slideLayouts/slideLayout535.xml"/><Relationship Id="rId21" Type="http://schemas.openxmlformats.org/officeDocument/2006/relationships/slideLayout" Target="../slideLayouts/slideLayout517.xml"/><Relationship Id="rId34" Type="http://schemas.openxmlformats.org/officeDocument/2006/relationships/slideLayout" Target="../slideLayouts/slideLayout530.xml"/><Relationship Id="rId42" Type="http://schemas.openxmlformats.org/officeDocument/2006/relationships/slideLayout" Target="../slideLayouts/slideLayout538.xml"/><Relationship Id="rId7" Type="http://schemas.openxmlformats.org/officeDocument/2006/relationships/slideLayout" Target="../slideLayouts/slideLayout503.xml"/><Relationship Id="rId2" Type="http://schemas.openxmlformats.org/officeDocument/2006/relationships/slideLayout" Target="../slideLayouts/slideLayout498.xml"/><Relationship Id="rId16" Type="http://schemas.openxmlformats.org/officeDocument/2006/relationships/slideLayout" Target="../slideLayouts/slideLayout512.xml"/><Relationship Id="rId29" Type="http://schemas.openxmlformats.org/officeDocument/2006/relationships/slideLayout" Target="../slideLayouts/slideLayout525.xml"/><Relationship Id="rId1" Type="http://schemas.openxmlformats.org/officeDocument/2006/relationships/slideLayout" Target="../slideLayouts/slideLayout497.xml"/><Relationship Id="rId6" Type="http://schemas.openxmlformats.org/officeDocument/2006/relationships/slideLayout" Target="../slideLayouts/slideLayout502.xml"/><Relationship Id="rId11" Type="http://schemas.openxmlformats.org/officeDocument/2006/relationships/slideLayout" Target="../slideLayouts/slideLayout507.xml"/><Relationship Id="rId24" Type="http://schemas.openxmlformats.org/officeDocument/2006/relationships/slideLayout" Target="../slideLayouts/slideLayout520.xml"/><Relationship Id="rId32" Type="http://schemas.openxmlformats.org/officeDocument/2006/relationships/slideLayout" Target="../slideLayouts/slideLayout528.xml"/><Relationship Id="rId37" Type="http://schemas.openxmlformats.org/officeDocument/2006/relationships/slideLayout" Target="../slideLayouts/slideLayout533.xml"/><Relationship Id="rId40" Type="http://schemas.openxmlformats.org/officeDocument/2006/relationships/slideLayout" Target="../slideLayouts/slideLayout536.xml"/><Relationship Id="rId45" Type="http://schemas.openxmlformats.org/officeDocument/2006/relationships/theme" Target="../theme/theme21.xml"/><Relationship Id="rId5" Type="http://schemas.openxmlformats.org/officeDocument/2006/relationships/slideLayout" Target="../slideLayouts/slideLayout501.xml"/><Relationship Id="rId15" Type="http://schemas.openxmlformats.org/officeDocument/2006/relationships/slideLayout" Target="../slideLayouts/slideLayout511.xml"/><Relationship Id="rId23" Type="http://schemas.openxmlformats.org/officeDocument/2006/relationships/slideLayout" Target="../slideLayouts/slideLayout519.xml"/><Relationship Id="rId28" Type="http://schemas.openxmlformats.org/officeDocument/2006/relationships/slideLayout" Target="../slideLayouts/slideLayout524.xml"/><Relationship Id="rId36" Type="http://schemas.openxmlformats.org/officeDocument/2006/relationships/slideLayout" Target="../slideLayouts/slideLayout532.xml"/><Relationship Id="rId10" Type="http://schemas.openxmlformats.org/officeDocument/2006/relationships/slideLayout" Target="../slideLayouts/slideLayout506.xml"/><Relationship Id="rId19" Type="http://schemas.openxmlformats.org/officeDocument/2006/relationships/slideLayout" Target="../slideLayouts/slideLayout515.xml"/><Relationship Id="rId31" Type="http://schemas.openxmlformats.org/officeDocument/2006/relationships/slideLayout" Target="../slideLayouts/slideLayout527.xml"/><Relationship Id="rId44" Type="http://schemas.openxmlformats.org/officeDocument/2006/relationships/slideLayout" Target="../slideLayouts/slideLayout540.xml"/><Relationship Id="rId4" Type="http://schemas.openxmlformats.org/officeDocument/2006/relationships/slideLayout" Target="../slideLayouts/slideLayout500.xml"/><Relationship Id="rId9" Type="http://schemas.openxmlformats.org/officeDocument/2006/relationships/slideLayout" Target="../slideLayouts/slideLayout505.xml"/><Relationship Id="rId14" Type="http://schemas.openxmlformats.org/officeDocument/2006/relationships/slideLayout" Target="../slideLayouts/slideLayout510.xml"/><Relationship Id="rId22" Type="http://schemas.openxmlformats.org/officeDocument/2006/relationships/slideLayout" Target="../slideLayouts/slideLayout518.xml"/><Relationship Id="rId27" Type="http://schemas.openxmlformats.org/officeDocument/2006/relationships/slideLayout" Target="../slideLayouts/slideLayout523.xml"/><Relationship Id="rId30" Type="http://schemas.openxmlformats.org/officeDocument/2006/relationships/slideLayout" Target="../slideLayouts/slideLayout526.xml"/><Relationship Id="rId35" Type="http://schemas.openxmlformats.org/officeDocument/2006/relationships/slideLayout" Target="../slideLayouts/slideLayout531.xml"/><Relationship Id="rId43" Type="http://schemas.openxmlformats.org/officeDocument/2006/relationships/slideLayout" Target="../slideLayouts/slideLayout539.xml"/><Relationship Id="rId8" Type="http://schemas.openxmlformats.org/officeDocument/2006/relationships/slideLayout" Target="../slideLayouts/slideLayout504.xml"/><Relationship Id="rId3" Type="http://schemas.openxmlformats.org/officeDocument/2006/relationships/slideLayout" Target="../slideLayouts/slideLayout499.xml"/><Relationship Id="rId12" Type="http://schemas.openxmlformats.org/officeDocument/2006/relationships/slideLayout" Target="../slideLayouts/slideLayout508.xml"/><Relationship Id="rId17" Type="http://schemas.openxmlformats.org/officeDocument/2006/relationships/slideLayout" Target="../slideLayouts/slideLayout513.xml"/><Relationship Id="rId25" Type="http://schemas.openxmlformats.org/officeDocument/2006/relationships/slideLayout" Target="../slideLayouts/slideLayout521.xml"/><Relationship Id="rId33" Type="http://schemas.openxmlformats.org/officeDocument/2006/relationships/slideLayout" Target="../slideLayouts/slideLayout529.xml"/><Relationship Id="rId38" Type="http://schemas.openxmlformats.org/officeDocument/2006/relationships/slideLayout" Target="../slideLayouts/slideLayout534.xml"/><Relationship Id="rId20" Type="http://schemas.openxmlformats.org/officeDocument/2006/relationships/slideLayout" Target="../slideLayouts/slideLayout516.xml"/><Relationship Id="rId41" Type="http://schemas.openxmlformats.org/officeDocument/2006/relationships/slideLayout" Target="../slideLayouts/slideLayout537.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553.xml"/><Relationship Id="rId18" Type="http://schemas.openxmlformats.org/officeDocument/2006/relationships/slideLayout" Target="../slideLayouts/slideLayout558.xml"/><Relationship Id="rId26" Type="http://schemas.openxmlformats.org/officeDocument/2006/relationships/slideLayout" Target="../slideLayouts/slideLayout566.xml"/><Relationship Id="rId3" Type="http://schemas.openxmlformats.org/officeDocument/2006/relationships/slideLayout" Target="../slideLayouts/slideLayout543.xml"/><Relationship Id="rId21" Type="http://schemas.openxmlformats.org/officeDocument/2006/relationships/slideLayout" Target="../slideLayouts/slideLayout561.xml"/><Relationship Id="rId34" Type="http://schemas.openxmlformats.org/officeDocument/2006/relationships/slideLayout" Target="../slideLayouts/slideLayout574.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slideLayout" Target="../slideLayouts/slideLayout557.xml"/><Relationship Id="rId25" Type="http://schemas.openxmlformats.org/officeDocument/2006/relationships/slideLayout" Target="../slideLayouts/slideLayout565.xml"/><Relationship Id="rId33" Type="http://schemas.openxmlformats.org/officeDocument/2006/relationships/slideLayout" Target="../slideLayouts/slideLayout573.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20" Type="http://schemas.openxmlformats.org/officeDocument/2006/relationships/slideLayout" Target="../slideLayouts/slideLayout560.xml"/><Relationship Id="rId29" Type="http://schemas.openxmlformats.org/officeDocument/2006/relationships/slideLayout" Target="../slideLayouts/slideLayout569.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24" Type="http://schemas.openxmlformats.org/officeDocument/2006/relationships/slideLayout" Target="../slideLayouts/slideLayout564.xml"/><Relationship Id="rId32" Type="http://schemas.openxmlformats.org/officeDocument/2006/relationships/slideLayout" Target="../slideLayouts/slideLayout572.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23" Type="http://schemas.openxmlformats.org/officeDocument/2006/relationships/slideLayout" Target="../slideLayouts/slideLayout563.xml"/><Relationship Id="rId28" Type="http://schemas.openxmlformats.org/officeDocument/2006/relationships/slideLayout" Target="../slideLayouts/slideLayout568.xml"/><Relationship Id="rId36" Type="http://schemas.openxmlformats.org/officeDocument/2006/relationships/theme" Target="../theme/theme22.xml"/><Relationship Id="rId10" Type="http://schemas.openxmlformats.org/officeDocument/2006/relationships/slideLayout" Target="../slideLayouts/slideLayout550.xml"/><Relationship Id="rId19" Type="http://schemas.openxmlformats.org/officeDocument/2006/relationships/slideLayout" Target="../slideLayouts/slideLayout559.xml"/><Relationship Id="rId31" Type="http://schemas.openxmlformats.org/officeDocument/2006/relationships/slideLayout" Target="../slideLayouts/slideLayout571.xml"/><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 Id="rId22" Type="http://schemas.openxmlformats.org/officeDocument/2006/relationships/slideLayout" Target="../slideLayouts/slideLayout562.xml"/><Relationship Id="rId27" Type="http://schemas.openxmlformats.org/officeDocument/2006/relationships/slideLayout" Target="../slideLayouts/slideLayout567.xml"/><Relationship Id="rId30" Type="http://schemas.openxmlformats.org/officeDocument/2006/relationships/slideLayout" Target="../slideLayouts/slideLayout570.xml"/><Relationship Id="rId35" Type="http://schemas.openxmlformats.org/officeDocument/2006/relationships/slideLayout" Target="../slideLayouts/slideLayout575.xml"/><Relationship Id="rId8" Type="http://schemas.openxmlformats.org/officeDocument/2006/relationships/slideLayout" Target="../slideLayouts/slideLayout548.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588.xml"/><Relationship Id="rId18" Type="http://schemas.openxmlformats.org/officeDocument/2006/relationships/slideLayout" Target="../slideLayouts/slideLayout593.xml"/><Relationship Id="rId26" Type="http://schemas.openxmlformats.org/officeDocument/2006/relationships/slideLayout" Target="../slideLayouts/slideLayout601.xml"/><Relationship Id="rId3" Type="http://schemas.openxmlformats.org/officeDocument/2006/relationships/slideLayout" Target="../slideLayouts/slideLayout578.xml"/><Relationship Id="rId21" Type="http://schemas.openxmlformats.org/officeDocument/2006/relationships/slideLayout" Target="../slideLayouts/slideLayout596.xml"/><Relationship Id="rId34" Type="http://schemas.openxmlformats.org/officeDocument/2006/relationships/slideLayout" Target="../slideLayouts/slideLayout609.xml"/><Relationship Id="rId7" Type="http://schemas.openxmlformats.org/officeDocument/2006/relationships/slideLayout" Target="../slideLayouts/slideLayout582.xml"/><Relationship Id="rId12" Type="http://schemas.openxmlformats.org/officeDocument/2006/relationships/slideLayout" Target="../slideLayouts/slideLayout587.xml"/><Relationship Id="rId17" Type="http://schemas.openxmlformats.org/officeDocument/2006/relationships/slideLayout" Target="../slideLayouts/slideLayout592.xml"/><Relationship Id="rId25" Type="http://schemas.openxmlformats.org/officeDocument/2006/relationships/slideLayout" Target="../slideLayouts/slideLayout600.xml"/><Relationship Id="rId33" Type="http://schemas.openxmlformats.org/officeDocument/2006/relationships/slideLayout" Target="../slideLayouts/slideLayout608.xml"/><Relationship Id="rId2" Type="http://schemas.openxmlformats.org/officeDocument/2006/relationships/slideLayout" Target="../slideLayouts/slideLayout577.xml"/><Relationship Id="rId16" Type="http://schemas.openxmlformats.org/officeDocument/2006/relationships/slideLayout" Target="../slideLayouts/slideLayout591.xml"/><Relationship Id="rId20" Type="http://schemas.openxmlformats.org/officeDocument/2006/relationships/slideLayout" Target="../slideLayouts/slideLayout595.xml"/><Relationship Id="rId29" Type="http://schemas.openxmlformats.org/officeDocument/2006/relationships/slideLayout" Target="../slideLayouts/slideLayout604.xml"/><Relationship Id="rId1" Type="http://schemas.openxmlformats.org/officeDocument/2006/relationships/slideLayout" Target="../slideLayouts/slideLayout576.xml"/><Relationship Id="rId6" Type="http://schemas.openxmlformats.org/officeDocument/2006/relationships/slideLayout" Target="../slideLayouts/slideLayout581.xml"/><Relationship Id="rId11" Type="http://schemas.openxmlformats.org/officeDocument/2006/relationships/slideLayout" Target="../slideLayouts/slideLayout586.xml"/><Relationship Id="rId24" Type="http://schemas.openxmlformats.org/officeDocument/2006/relationships/slideLayout" Target="../slideLayouts/slideLayout599.xml"/><Relationship Id="rId32" Type="http://schemas.openxmlformats.org/officeDocument/2006/relationships/slideLayout" Target="../slideLayouts/slideLayout607.xml"/><Relationship Id="rId5" Type="http://schemas.openxmlformats.org/officeDocument/2006/relationships/slideLayout" Target="../slideLayouts/slideLayout580.xml"/><Relationship Id="rId15" Type="http://schemas.openxmlformats.org/officeDocument/2006/relationships/slideLayout" Target="../slideLayouts/slideLayout590.xml"/><Relationship Id="rId23" Type="http://schemas.openxmlformats.org/officeDocument/2006/relationships/slideLayout" Target="../slideLayouts/slideLayout598.xml"/><Relationship Id="rId28" Type="http://schemas.openxmlformats.org/officeDocument/2006/relationships/slideLayout" Target="../slideLayouts/slideLayout603.xml"/><Relationship Id="rId36" Type="http://schemas.openxmlformats.org/officeDocument/2006/relationships/theme" Target="../theme/theme23.xml"/><Relationship Id="rId10" Type="http://schemas.openxmlformats.org/officeDocument/2006/relationships/slideLayout" Target="../slideLayouts/slideLayout585.xml"/><Relationship Id="rId19" Type="http://schemas.openxmlformats.org/officeDocument/2006/relationships/slideLayout" Target="../slideLayouts/slideLayout594.xml"/><Relationship Id="rId31" Type="http://schemas.openxmlformats.org/officeDocument/2006/relationships/slideLayout" Target="../slideLayouts/slideLayout606.xml"/><Relationship Id="rId4" Type="http://schemas.openxmlformats.org/officeDocument/2006/relationships/slideLayout" Target="../slideLayouts/slideLayout579.xml"/><Relationship Id="rId9" Type="http://schemas.openxmlformats.org/officeDocument/2006/relationships/slideLayout" Target="../slideLayouts/slideLayout584.xml"/><Relationship Id="rId14" Type="http://schemas.openxmlformats.org/officeDocument/2006/relationships/slideLayout" Target="../slideLayouts/slideLayout589.xml"/><Relationship Id="rId22" Type="http://schemas.openxmlformats.org/officeDocument/2006/relationships/slideLayout" Target="../slideLayouts/slideLayout597.xml"/><Relationship Id="rId27" Type="http://schemas.openxmlformats.org/officeDocument/2006/relationships/slideLayout" Target="../slideLayouts/slideLayout602.xml"/><Relationship Id="rId30" Type="http://schemas.openxmlformats.org/officeDocument/2006/relationships/slideLayout" Target="../slideLayouts/slideLayout605.xml"/><Relationship Id="rId35" Type="http://schemas.openxmlformats.org/officeDocument/2006/relationships/slideLayout" Target="../slideLayouts/slideLayout610.xml"/><Relationship Id="rId8" Type="http://schemas.openxmlformats.org/officeDocument/2006/relationships/slideLayout" Target="../slideLayouts/slideLayout583.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623.xml"/><Relationship Id="rId18" Type="http://schemas.openxmlformats.org/officeDocument/2006/relationships/slideLayout" Target="../slideLayouts/slideLayout628.xml"/><Relationship Id="rId26" Type="http://schemas.openxmlformats.org/officeDocument/2006/relationships/slideLayout" Target="../slideLayouts/slideLayout636.xml"/><Relationship Id="rId3" Type="http://schemas.openxmlformats.org/officeDocument/2006/relationships/slideLayout" Target="../slideLayouts/slideLayout613.xml"/><Relationship Id="rId21" Type="http://schemas.openxmlformats.org/officeDocument/2006/relationships/slideLayout" Target="../slideLayouts/slideLayout631.xml"/><Relationship Id="rId34" Type="http://schemas.openxmlformats.org/officeDocument/2006/relationships/slideLayout" Target="../slideLayouts/slideLayout644.xml"/><Relationship Id="rId7" Type="http://schemas.openxmlformats.org/officeDocument/2006/relationships/slideLayout" Target="../slideLayouts/slideLayout617.xml"/><Relationship Id="rId12" Type="http://schemas.openxmlformats.org/officeDocument/2006/relationships/slideLayout" Target="../slideLayouts/slideLayout622.xml"/><Relationship Id="rId17" Type="http://schemas.openxmlformats.org/officeDocument/2006/relationships/slideLayout" Target="../slideLayouts/slideLayout627.xml"/><Relationship Id="rId25" Type="http://schemas.openxmlformats.org/officeDocument/2006/relationships/slideLayout" Target="../slideLayouts/slideLayout635.xml"/><Relationship Id="rId33" Type="http://schemas.openxmlformats.org/officeDocument/2006/relationships/slideLayout" Target="../slideLayouts/slideLayout643.xml"/><Relationship Id="rId2" Type="http://schemas.openxmlformats.org/officeDocument/2006/relationships/slideLayout" Target="../slideLayouts/slideLayout612.xml"/><Relationship Id="rId16" Type="http://schemas.openxmlformats.org/officeDocument/2006/relationships/slideLayout" Target="../slideLayouts/slideLayout626.xml"/><Relationship Id="rId20" Type="http://schemas.openxmlformats.org/officeDocument/2006/relationships/slideLayout" Target="../slideLayouts/slideLayout630.xml"/><Relationship Id="rId29" Type="http://schemas.openxmlformats.org/officeDocument/2006/relationships/slideLayout" Target="../slideLayouts/slideLayout639.xml"/><Relationship Id="rId1" Type="http://schemas.openxmlformats.org/officeDocument/2006/relationships/slideLayout" Target="../slideLayouts/slideLayout611.xml"/><Relationship Id="rId6" Type="http://schemas.openxmlformats.org/officeDocument/2006/relationships/slideLayout" Target="../slideLayouts/slideLayout616.xml"/><Relationship Id="rId11" Type="http://schemas.openxmlformats.org/officeDocument/2006/relationships/slideLayout" Target="../slideLayouts/slideLayout621.xml"/><Relationship Id="rId24" Type="http://schemas.openxmlformats.org/officeDocument/2006/relationships/slideLayout" Target="../slideLayouts/slideLayout634.xml"/><Relationship Id="rId32" Type="http://schemas.openxmlformats.org/officeDocument/2006/relationships/slideLayout" Target="../slideLayouts/slideLayout642.xml"/><Relationship Id="rId5" Type="http://schemas.openxmlformats.org/officeDocument/2006/relationships/slideLayout" Target="../slideLayouts/slideLayout615.xml"/><Relationship Id="rId15" Type="http://schemas.openxmlformats.org/officeDocument/2006/relationships/slideLayout" Target="../slideLayouts/slideLayout625.xml"/><Relationship Id="rId23" Type="http://schemas.openxmlformats.org/officeDocument/2006/relationships/slideLayout" Target="../slideLayouts/slideLayout633.xml"/><Relationship Id="rId28" Type="http://schemas.openxmlformats.org/officeDocument/2006/relationships/slideLayout" Target="../slideLayouts/slideLayout638.xml"/><Relationship Id="rId36" Type="http://schemas.openxmlformats.org/officeDocument/2006/relationships/theme" Target="../theme/theme24.xml"/><Relationship Id="rId10" Type="http://schemas.openxmlformats.org/officeDocument/2006/relationships/slideLayout" Target="../slideLayouts/slideLayout620.xml"/><Relationship Id="rId19" Type="http://schemas.openxmlformats.org/officeDocument/2006/relationships/slideLayout" Target="../slideLayouts/slideLayout629.xml"/><Relationship Id="rId31" Type="http://schemas.openxmlformats.org/officeDocument/2006/relationships/slideLayout" Target="../slideLayouts/slideLayout641.xml"/><Relationship Id="rId4" Type="http://schemas.openxmlformats.org/officeDocument/2006/relationships/slideLayout" Target="../slideLayouts/slideLayout614.xml"/><Relationship Id="rId9" Type="http://schemas.openxmlformats.org/officeDocument/2006/relationships/slideLayout" Target="../slideLayouts/slideLayout619.xml"/><Relationship Id="rId14" Type="http://schemas.openxmlformats.org/officeDocument/2006/relationships/slideLayout" Target="../slideLayouts/slideLayout624.xml"/><Relationship Id="rId22" Type="http://schemas.openxmlformats.org/officeDocument/2006/relationships/slideLayout" Target="../slideLayouts/slideLayout632.xml"/><Relationship Id="rId27" Type="http://schemas.openxmlformats.org/officeDocument/2006/relationships/slideLayout" Target="../slideLayouts/slideLayout637.xml"/><Relationship Id="rId30" Type="http://schemas.openxmlformats.org/officeDocument/2006/relationships/slideLayout" Target="../slideLayouts/slideLayout640.xml"/><Relationship Id="rId35" Type="http://schemas.openxmlformats.org/officeDocument/2006/relationships/slideLayout" Target="../slideLayouts/slideLayout645.xml"/><Relationship Id="rId8" Type="http://schemas.openxmlformats.org/officeDocument/2006/relationships/slideLayout" Target="../slideLayouts/slideLayout618.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658.xml"/><Relationship Id="rId18" Type="http://schemas.openxmlformats.org/officeDocument/2006/relationships/slideLayout" Target="../slideLayouts/slideLayout663.xml"/><Relationship Id="rId26" Type="http://schemas.openxmlformats.org/officeDocument/2006/relationships/slideLayout" Target="../slideLayouts/slideLayout671.xml"/><Relationship Id="rId21" Type="http://schemas.openxmlformats.org/officeDocument/2006/relationships/slideLayout" Target="../slideLayouts/slideLayout666.xml"/><Relationship Id="rId34" Type="http://schemas.openxmlformats.org/officeDocument/2006/relationships/slideLayout" Target="../slideLayouts/slideLayout679.xml"/><Relationship Id="rId7" Type="http://schemas.openxmlformats.org/officeDocument/2006/relationships/slideLayout" Target="../slideLayouts/slideLayout652.xml"/><Relationship Id="rId12" Type="http://schemas.openxmlformats.org/officeDocument/2006/relationships/slideLayout" Target="../slideLayouts/slideLayout657.xml"/><Relationship Id="rId17" Type="http://schemas.openxmlformats.org/officeDocument/2006/relationships/slideLayout" Target="../slideLayouts/slideLayout662.xml"/><Relationship Id="rId25" Type="http://schemas.openxmlformats.org/officeDocument/2006/relationships/slideLayout" Target="../slideLayouts/slideLayout670.xml"/><Relationship Id="rId33" Type="http://schemas.openxmlformats.org/officeDocument/2006/relationships/slideLayout" Target="../slideLayouts/slideLayout678.xml"/><Relationship Id="rId2" Type="http://schemas.openxmlformats.org/officeDocument/2006/relationships/slideLayout" Target="../slideLayouts/slideLayout647.xml"/><Relationship Id="rId16" Type="http://schemas.openxmlformats.org/officeDocument/2006/relationships/slideLayout" Target="../slideLayouts/slideLayout661.xml"/><Relationship Id="rId20" Type="http://schemas.openxmlformats.org/officeDocument/2006/relationships/slideLayout" Target="../slideLayouts/slideLayout665.xml"/><Relationship Id="rId29" Type="http://schemas.openxmlformats.org/officeDocument/2006/relationships/slideLayout" Target="../slideLayouts/slideLayout674.xml"/><Relationship Id="rId1" Type="http://schemas.openxmlformats.org/officeDocument/2006/relationships/slideLayout" Target="../slideLayouts/slideLayout646.xml"/><Relationship Id="rId6" Type="http://schemas.openxmlformats.org/officeDocument/2006/relationships/slideLayout" Target="../slideLayouts/slideLayout651.xml"/><Relationship Id="rId11" Type="http://schemas.openxmlformats.org/officeDocument/2006/relationships/slideLayout" Target="../slideLayouts/slideLayout656.xml"/><Relationship Id="rId24" Type="http://schemas.openxmlformats.org/officeDocument/2006/relationships/slideLayout" Target="../slideLayouts/slideLayout669.xml"/><Relationship Id="rId32" Type="http://schemas.openxmlformats.org/officeDocument/2006/relationships/slideLayout" Target="../slideLayouts/slideLayout677.xml"/><Relationship Id="rId37" Type="http://schemas.openxmlformats.org/officeDocument/2006/relationships/theme" Target="../theme/theme25.xml"/><Relationship Id="rId5" Type="http://schemas.openxmlformats.org/officeDocument/2006/relationships/slideLayout" Target="../slideLayouts/slideLayout650.xml"/><Relationship Id="rId15" Type="http://schemas.openxmlformats.org/officeDocument/2006/relationships/slideLayout" Target="../slideLayouts/slideLayout660.xml"/><Relationship Id="rId23" Type="http://schemas.openxmlformats.org/officeDocument/2006/relationships/slideLayout" Target="../slideLayouts/slideLayout668.xml"/><Relationship Id="rId28" Type="http://schemas.openxmlformats.org/officeDocument/2006/relationships/slideLayout" Target="../slideLayouts/slideLayout673.xml"/><Relationship Id="rId36" Type="http://schemas.openxmlformats.org/officeDocument/2006/relationships/slideLayout" Target="../slideLayouts/slideLayout681.xml"/><Relationship Id="rId10" Type="http://schemas.openxmlformats.org/officeDocument/2006/relationships/slideLayout" Target="../slideLayouts/slideLayout655.xml"/><Relationship Id="rId19" Type="http://schemas.openxmlformats.org/officeDocument/2006/relationships/slideLayout" Target="../slideLayouts/slideLayout664.xml"/><Relationship Id="rId31" Type="http://schemas.openxmlformats.org/officeDocument/2006/relationships/slideLayout" Target="../slideLayouts/slideLayout676.xml"/><Relationship Id="rId4" Type="http://schemas.openxmlformats.org/officeDocument/2006/relationships/slideLayout" Target="../slideLayouts/slideLayout649.xml"/><Relationship Id="rId9" Type="http://schemas.openxmlformats.org/officeDocument/2006/relationships/slideLayout" Target="../slideLayouts/slideLayout654.xml"/><Relationship Id="rId14" Type="http://schemas.openxmlformats.org/officeDocument/2006/relationships/slideLayout" Target="../slideLayouts/slideLayout659.xml"/><Relationship Id="rId22" Type="http://schemas.openxmlformats.org/officeDocument/2006/relationships/slideLayout" Target="../slideLayouts/slideLayout667.xml"/><Relationship Id="rId27" Type="http://schemas.openxmlformats.org/officeDocument/2006/relationships/slideLayout" Target="../slideLayouts/slideLayout672.xml"/><Relationship Id="rId30" Type="http://schemas.openxmlformats.org/officeDocument/2006/relationships/slideLayout" Target="../slideLayouts/slideLayout675.xml"/><Relationship Id="rId35" Type="http://schemas.openxmlformats.org/officeDocument/2006/relationships/slideLayout" Target="../slideLayouts/slideLayout680.xml"/><Relationship Id="rId8" Type="http://schemas.openxmlformats.org/officeDocument/2006/relationships/slideLayout" Target="../slideLayouts/slideLayout653.xml"/><Relationship Id="rId3" Type="http://schemas.openxmlformats.org/officeDocument/2006/relationships/slideLayout" Target="../slideLayouts/slideLayout648.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26" Type="http://schemas.openxmlformats.org/officeDocument/2006/relationships/slideLayout" Target="../slideLayouts/slideLayout707.xml"/><Relationship Id="rId21" Type="http://schemas.openxmlformats.org/officeDocument/2006/relationships/slideLayout" Target="../slideLayouts/slideLayout702.xml"/><Relationship Id="rId34" Type="http://schemas.openxmlformats.org/officeDocument/2006/relationships/slideLayout" Target="../slideLayouts/slideLayout715.xml"/><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5" Type="http://schemas.openxmlformats.org/officeDocument/2006/relationships/slideLayout" Target="../slideLayouts/slideLayout706.xml"/><Relationship Id="rId33" Type="http://schemas.openxmlformats.org/officeDocument/2006/relationships/slideLayout" Target="../slideLayouts/slideLayout714.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slideLayout" Target="../slideLayouts/slideLayout701.xml"/><Relationship Id="rId29" Type="http://schemas.openxmlformats.org/officeDocument/2006/relationships/slideLayout" Target="../slideLayouts/slideLayout710.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24" Type="http://schemas.openxmlformats.org/officeDocument/2006/relationships/slideLayout" Target="../slideLayouts/slideLayout705.xml"/><Relationship Id="rId32" Type="http://schemas.openxmlformats.org/officeDocument/2006/relationships/slideLayout" Target="../slideLayouts/slideLayout713.xml"/><Relationship Id="rId37" Type="http://schemas.openxmlformats.org/officeDocument/2006/relationships/theme" Target="../theme/theme26.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23" Type="http://schemas.openxmlformats.org/officeDocument/2006/relationships/slideLayout" Target="../slideLayouts/slideLayout704.xml"/><Relationship Id="rId28" Type="http://schemas.openxmlformats.org/officeDocument/2006/relationships/slideLayout" Target="../slideLayouts/slideLayout709.xml"/><Relationship Id="rId36" Type="http://schemas.openxmlformats.org/officeDocument/2006/relationships/slideLayout" Target="../slideLayouts/slideLayout717.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31" Type="http://schemas.openxmlformats.org/officeDocument/2006/relationships/slideLayout" Target="../slideLayouts/slideLayout712.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openxmlformats.org/officeDocument/2006/relationships/slideLayout" Target="../slideLayouts/slideLayout703.xml"/><Relationship Id="rId27" Type="http://schemas.openxmlformats.org/officeDocument/2006/relationships/slideLayout" Target="../slideLayouts/slideLayout708.xml"/><Relationship Id="rId30" Type="http://schemas.openxmlformats.org/officeDocument/2006/relationships/slideLayout" Target="../slideLayouts/slideLayout711.xml"/><Relationship Id="rId35" Type="http://schemas.openxmlformats.org/officeDocument/2006/relationships/slideLayout" Target="../slideLayouts/slideLayout716.xml"/><Relationship Id="rId8" Type="http://schemas.openxmlformats.org/officeDocument/2006/relationships/slideLayout" Target="../slideLayouts/slideLayout689.xml"/><Relationship Id="rId3" Type="http://schemas.openxmlformats.org/officeDocument/2006/relationships/slideLayout" Target="../slideLayouts/slideLayout684.xml"/></Relationships>
</file>

<file path=ppt/slideMasters/_rels/slideMaster27.xml.rels><?xml version="1.0" encoding="UTF-8" standalone="yes"?>
<Relationships xmlns="http://schemas.openxmlformats.org/package/2006/relationships"><Relationship Id="rId13" Type="http://schemas.openxmlformats.org/officeDocument/2006/relationships/slideLayout" Target="../slideLayouts/slideLayout730.xml"/><Relationship Id="rId18" Type="http://schemas.openxmlformats.org/officeDocument/2006/relationships/slideLayout" Target="../slideLayouts/slideLayout735.xml"/><Relationship Id="rId26" Type="http://schemas.openxmlformats.org/officeDocument/2006/relationships/slideLayout" Target="../slideLayouts/slideLayout743.xml"/><Relationship Id="rId39" Type="http://schemas.openxmlformats.org/officeDocument/2006/relationships/theme" Target="../theme/theme27.xml"/><Relationship Id="rId21" Type="http://schemas.openxmlformats.org/officeDocument/2006/relationships/slideLayout" Target="../slideLayouts/slideLayout738.xml"/><Relationship Id="rId34" Type="http://schemas.openxmlformats.org/officeDocument/2006/relationships/slideLayout" Target="../slideLayouts/slideLayout751.xml"/><Relationship Id="rId7" Type="http://schemas.openxmlformats.org/officeDocument/2006/relationships/slideLayout" Target="../slideLayouts/slideLayout724.xml"/><Relationship Id="rId12" Type="http://schemas.openxmlformats.org/officeDocument/2006/relationships/slideLayout" Target="../slideLayouts/slideLayout729.xml"/><Relationship Id="rId17" Type="http://schemas.openxmlformats.org/officeDocument/2006/relationships/slideLayout" Target="../slideLayouts/slideLayout734.xml"/><Relationship Id="rId25" Type="http://schemas.openxmlformats.org/officeDocument/2006/relationships/slideLayout" Target="../slideLayouts/slideLayout742.xml"/><Relationship Id="rId33" Type="http://schemas.openxmlformats.org/officeDocument/2006/relationships/slideLayout" Target="../slideLayouts/slideLayout750.xml"/><Relationship Id="rId38" Type="http://schemas.openxmlformats.org/officeDocument/2006/relationships/slideLayout" Target="../slideLayouts/slideLayout755.xml"/><Relationship Id="rId2" Type="http://schemas.openxmlformats.org/officeDocument/2006/relationships/slideLayout" Target="../slideLayouts/slideLayout719.xml"/><Relationship Id="rId16" Type="http://schemas.openxmlformats.org/officeDocument/2006/relationships/slideLayout" Target="../slideLayouts/slideLayout733.xml"/><Relationship Id="rId20" Type="http://schemas.openxmlformats.org/officeDocument/2006/relationships/slideLayout" Target="../slideLayouts/slideLayout737.xml"/><Relationship Id="rId29" Type="http://schemas.openxmlformats.org/officeDocument/2006/relationships/slideLayout" Target="../slideLayouts/slideLayout746.xml"/><Relationship Id="rId1" Type="http://schemas.openxmlformats.org/officeDocument/2006/relationships/slideLayout" Target="../slideLayouts/slideLayout718.xml"/><Relationship Id="rId6" Type="http://schemas.openxmlformats.org/officeDocument/2006/relationships/slideLayout" Target="../slideLayouts/slideLayout723.xml"/><Relationship Id="rId11" Type="http://schemas.openxmlformats.org/officeDocument/2006/relationships/slideLayout" Target="../slideLayouts/slideLayout728.xml"/><Relationship Id="rId24" Type="http://schemas.openxmlformats.org/officeDocument/2006/relationships/slideLayout" Target="../slideLayouts/slideLayout741.xml"/><Relationship Id="rId32" Type="http://schemas.openxmlformats.org/officeDocument/2006/relationships/slideLayout" Target="../slideLayouts/slideLayout749.xml"/><Relationship Id="rId37" Type="http://schemas.openxmlformats.org/officeDocument/2006/relationships/slideLayout" Target="../slideLayouts/slideLayout754.xml"/><Relationship Id="rId5" Type="http://schemas.openxmlformats.org/officeDocument/2006/relationships/slideLayout" Target="../slideLayouts/slideLayout722.xml"/><Relationship Id="rId15" Type="http://schemas.openxmlformats.org/officeDocument/2006/relationships/slideLayout" Target="../slideLayouts/slideLayout732.xml"/><Relationship Id="rId23" Type="http://schemas.openxmlformats.org/officeDocument/2006/relationships/slideLayout" Target="../slideLayouts/slideLayout740.xml"/><Relationship Id="rId28" Type="http://schemas.openxmlformats.org/officeDocument/2006/relationships/slideLayout" Target="../slideLayouts/slideLayout745.xml"/><Relationship Id="rId36" Type="http://schemas.openxmlformats.org/officeDocument/2006/relationships/slideLayout" Target="../slideLayouts/slideLayout753.xml"/><Relationship Id="rId10" Type="http://schemas.openxmlformats.org/officeDocument/2006/relationships/slideLayout" Target="../slideLayouts/slideLayout727.xml"/><Relationship Id="rId19" Type="http://schemas.openxmlformats.org/officeDocument/2006/relationships/slideLayout" Target="../slideLayouts/slideLayout736.xml"/><Relationship Id="rId31" Type="http://schemas.openxmlformats.org/officeDocument/2006/relationships/slideLayout" Target="../slideLayouts/slideLayout748.xml"/><Relationship Id="rId4" Type="http://schemas.openxmlformats.org/officeDocument/2006/relationships/slideLayout" Target="../slideLayouts/slideLayout721.xml"/><Relationship Id="rId9" Type="http://schemas.openxmlformats.org/officeDocument/2006/relationships/slideLayout" Target="../slideLayouts/slideLayout726.xml"/><Relationship Id="rId14" Type="http://schemas.openxmlformats.org/officeDocument/2006/relationships/slideLayout" Target="../slideLayouts/slideLayout731.xml"/><Relationship Id="rId22" Type="http://schemas.openxmlformats.org/officeDocument/2006/relationships/slideLayout" Target="../slideLayouts/slideLayout739.xml"/><Relationship Id="rId27" Type="http://schemas.openxmlformats.org/officeDocument/2006/relationships/slideLayout" Target="../slideLayouts/slideLayout744.xml"/><Relationship Id="rId30" Type="http://schemas.openxmlformats.org/officeDocument/2006/relationships/slideLayout" Target="../slideLayouts/slideLayout747.xml"/><Relationship Id="rId35" Type="http://schemas.openxmlformats.org/officeDocument/2006/relationships/slideLayout" Target="../slideLayouts/slideLayout752.xml"/><Relationship Id="rId8" Type="http://schemas.openxmlformats.org/officeDocument/2006/relationships/slideLayout" Target="../slideLayouts/slideLayout725.xml"/><Relationship Id="rId3" Type="http://schemas.openxmlformats.org/officeDocument/2006/relationships/slideLayout" Target="../slideLayouts/slideLayout720.xml"/></Relationships>
</file>

<file path=ppt/slideMasters/_rels/slideMaster28.xml.rels><?xml version="1.0" encoding="UTF-8" standalone="yes"?>
<Relationships xmlns="http://schemas.openxmlformats.org/package/2006/relationships"><Relationship Id="rId13" Type="http://schemas.openxmlformats.org/officeDocument/2006/relationships/slideLayout" Target="../slideLayouts/slideLayout768.xml"/><Relationship Id="rId18" Type="http://schemas.openxmlformats.org/officeDocument/2006/relationships/slideLayout" Target="../slideLayouts/slideLayout773.xml"/><Relationship Id="rId26" Type="http://schemas.openxmlformats.org/officeDocument/2006/relationships/slideLayout" Target="../slideLayouts/slideLayout781.xml"/><Relationship Id="rId21" Type="http://schemas.openxmlformats.org/officeDocument/2006/relationships/slideLayout" Target="../slideLayouts/slideLayout776.xml"/><Relationship Id="rId34" Type="http://schemas.openxmlformats.org/officeDocument/2006/relationships/slideLayout" Target="../slideLayouts/slideLayout789.xml"/><Relationship Id="rId7" Type="http://schemas.openxmlformats.org/officeDocument/2006/relationships/slideLayout" Target="../slideLayouts/slideLayout762.xml"/><Relationship Id="rId12" Type="http://schemas.openxmlformats.org/officeDocument/2006/relationships/slideLayout" Target="../slideLayouts/slideLayout767.xml"/><Relationship Id="rId17" Type="http://schemas.openxmlformats.org/officeDocument/2006/relationships/slideLayout" Target="../slideLayouts/slideLayout772.xml"/><Relationship Id="rId25" Type="http://schemas.openxmlformats.org/officeDocument/2006/relationships/slideLayout" Target="../slideLayouts/slideLayout780.xml"/><Relationship Id="rId33" Type="http://schemas.openxmlformats.org/officeDocument/2006/relationships/slideLayout" Target="../slideLayouts/slideLayout788.xml"/><Relationship Id="rId2" Type="http://schemas.openxmlformats.org/officeDocument/2006/relationships/slideLayout" Target="../slideLayouts/slideLayout757.xml"/><Relationship Id="rId16" Type="http://schemas.openxmlformats.org/officeDocument/2006/relationships/slideLayout" Target="../slideLayouts/slideLayout771.xml"/><Relationship Id="rId20" Type="http://schemas.openxmlformats.org/officeDocument/2006/relationships/slideLayout" Target="../slideLayouts/slideLayout775.xml"/><Relationship Id="rId29" Type="http://schemas.openxmlformats.org/officeDocument/2006/relationships/slideLayout" Target="../slideLayouts/slideLayout784.xml"/><Relationship Id="rId1" Type="http://schemas.openxmlformats.org/officeDocument/2006/relationships/slideLayout" Target="../slideLayouts/slideLayout756.xml"/><Relationship Id="rId6" Type="http://schemas.openxmlformats.org/officeDocument/2006/relationships/slideLayout" Target="../slideLayouts/slideLayout761.xml"/><Relationship Id="rId11" Type="http://schemas.openxmlformats.org/officeDocument/2006/relationships/slideLayout" Target="../slideLayouts/slideLayout766.xml"/><Relationship Id="rId24" Type="http://schemas.openxmlformats.org/officeDocument/2006/relationships/slideLayout" Target="../slideLayouts/slideLayout779.xml"/><Relationship Id="rId32" Type="http://schemas.openxmlformats.org/officeDocument/2006/relationships/slideLayout" Target="../slideLayouts/slideLayout787.xml"/><Relationship Id="rId37" Type="http://schemas.openxmlformats.org/officeDocument/2006/relationships/theme" Target="../theme/theme28.xml"/><Relationship Id="rId5" Type="http://schemas.openxmlformats.org/officeDocument/2006/relationships/slideLayout" Target="../slideLayouts/slideLayout760.xml"/><Relationship Id="rId15" Type="http://schemas.openxmlformats.org/officeDocument/2006/relationships/slideLayout" Target="../slideLayouts/slideLayout770.xml"/><Relationship Id="rId23" Type="http://schemas.openxmlformats.org/officeDocument/2006/relationships/slideLayout" Target="../slideLayouts/slideLayout778.xml"/><Relationship Id="rId28" Type="http://schemas.openxmlformats.org/officeDocument/2006/relationships/slideLayout" Target="../slideLayouts/slideLayout783.xml"/><Relationship Id="rId36" Type="http://schemas.openxmlformats.org/officeDocument/2006/relationships/slideLayout" Target="../slideLayouts/slideLayout791.xml"/><Relationship Id="rId10" Type="http://schemas.openxmlformats.org/officeDocument/2006/relationships/slideLayout" Target="../slideLayouts/slideLayout765.xml"/><Relationship Id="rId19" Type="http://schemas.openxmlformats.org/officeDocument/2006/relationships/slideLayout" Target="../slideLayouts/slideLayout774.xml"/><Relationship Id="rId31" Type="http://schemas.openxmlformats.org/officeDocument/2006/relationships/slideLayout" Target="../slideLayouts/slideLayout786.xml"/><Relationship Id="rId4" Type="http://schemas.openxmlformats.org/officeDocument/2006/relationships/slideLayout" Target="../slideLayouts/slideLayout759.xml"/><Relationship Id="rId9" Type="http://schemas.openxmlformats.org/officeDocument/2006/relationships/slideLayout" Target="../slideLayouts/slideLayout764.xml"/><Relationship Id="rId14" Type="http://schemas.openxmlformats.org/officeDocument/2006/relationships/slideLayout" Target="../slideLayouts/slideLayout769.xml"/><Relationship Id="rId22" Type="http://schemas.openxmlformats.org/officeDocument/2006/relationships/slideLayout" Target="../slideLayouts/slideLayout777.xml"/><Relationship Id="rId27" Type="http://schemas.openxmlformats.org/officeDocument/2006/relationships/slideLayout" Target="../slideLayouts/slideLayout782.xml"/><Relationship Id="rId30" Type="http://schemas.openxmlformats.org/officeDocument/2006/relationships/slideLayout" Target="../slideLayouts/slideLayout785.xml"/><Relationship Id="rId35" Type="http://schemas.openxmlformats.org/officeDocument/2006/relationships/slideLayout" Target="../slideLayouts/slideLayout790.xml"/><Relationship Id="rId8" Type="http://schemas.openxmlformats.org/officeDocument/2006/relationships/slideLayout" Target="../slideLayouts/slideLayout763.xml"/><Relationship Id="rId3" Type="http://schemas.openxmlformats.org/officeDocument/2006/relationships/slideLayout" Target="../slideLayouts/slideLayout758.xml"/></Relationships>
</file>

<file path=ppt/slideMasters/_rels/slideMaster29.xml.rels><?xml version="1.0" encoding="UTF-8" standalone="yes"?>
<Relationships xmlns="http://schemas.openxmlformats.org/package/2006/relationships"><Relationship Id="rId13" Type="http://schemas.openxmlformats.org/officeDocument/2006/relationships/slideLayout" Target="../slideLayouts/slideLayout804.xml"/><Relationship Id="rId18" Type="http://schemas.openxmlformats.org/officeDocument/2006/relationships/slideLayout" Target="../slideLayouts/slideLayout809.xml"/><Relationship Id="rId26" Type="http://schemas.openxmlformats.org/officeDocument/2006/relationships/slideLayout" Target="../slideLayouts/slideLayout817.xml"/><Relationship Id="rId39" Type="http://schemas.openxmlformats.org/officeDocument/2006/relationships/slideLayout" Target="../slideLayouts/slideLayout830.xml"/><Relationship Id="rId21" Type="http://schemas.openxmlformats.org/officeDocument/2006/relationships/slideLayout" Target="../slideLayouts/slideLayout812.xml"/><Relationship Id="rId34" Type="http://schemas.openxmlformats.org/officeDocument/2006/relationships/slideLayout" Target="../slideLayouts/slideLayout825.xml"/><Relationship Id="rId7" Type="http://schemas.openxmlformats.org/officeDocument/2006/relationships/slideLayout" Target="../slideLayouts/slideLayout798.xml"/><Relationship Id="rId2" Type="http://schemas.openxmlformats.org/officeDocument/2006/relationships/slideLayout" Target="../slideLayouts/slideLayout793.xml"/><Relationship Id="rId16" Type="http://schemas.openxmlformats.org/officeDocument/2006/relationships/slideLayout" Target="../slideLayouts/slideLayout807.xml"/><Relationship Id="rId20" Type="http://schemas.openxmlformats.org/officeDocument/2006/relationships/slideLayout" Target="../slideLayouts/slideLayout811.xml"/><Relationship Id="rId29" Type="http://schemas.openxmlformats.org/officeDocument/2006/relationships/slideLayout" Target="../slideLayouts/slideLayout820.xml"/><Relationship Id="rId41" Type="http://schemas.openxmlformats.org/officeDocument/2006/relationships/theme" Target="../theme/theme29.xml"/><Relationship Id="rId1" Type="http://schemas.openxmlformats.org/officeDocument/2006/relationships/slideLayout" Target="../slideLayouts/slideLayout792.xml"/><Relationship Id="rId6" Type="http://schemas.openxmlformats.org/officeDocument/2006/relationships/slideLayout" Target="../slideLayouts/slideLayout797.xml"/><Relationship Id="rId11" Type="http://schemas.openxmlformats.org/officeDocument/2006/relationships/slideLayout" Target="../slideLayouts/slideLayout802.xml"/><Relationship Id="rId24" Type="http://schemas.openxmlformats.org/officeDocument/2006/relationships/slideLayout" Target="../slideLayouts/slideLayout815.xml"/><Relationship Id="rId32" Type="http://schemas.openxmlformats.org/officeDocument/2006/relationships/slideLayout" Target="../slideLayouts/slideLayout823.xml"/><Relationship Id="rId37" Type="http://schemas.openxmlformats.org/officeDocument/2006/relationships/slideLayout" Target="../slideLayouts/slideLayout828.xml"/><Relationship Id="rId40" Type="http://schemas.openxmlformats.org/officeDocument/2006/relationships/slideLayout" Target="../slideLayouts/slideLayout831.xml"/><Relationship Id="rId5" Type="http://schemas.openxmlformats.org/officeDocument/2006/relationships/slideLayout" Target="../slideLayouts/slideLayout796.xml"/><Relationship Id="rId15" Type="http://schemas.openxmlformats.org/officeDocument/2006/relationships/slideLayout" Target="../slideLayouts/slideLayout806.xml"/><Relationship Id="rId23" Type="http://schemas.openxmlformats.org/officeDocument/2006/relationships/slideLayout" Target="../slideLayouts/slideLayout814.xml"/><Relationship Id="rId28" Type="http://schemas.openxmlformats.org/officeDocument/2006/relationships/slideLayout" Target="../slideLayouts/slideLayout819.xml"/><Relationship Id="rId36" Type="http://schemas.openxmlformats.org/officeDocument/2006/relationships/slideLayout" Target="../slideLayouts/slideLayout827.xml"/><Relationship Id="rId10" Type="http://schemas.openxmlformats.org/officeDocument/2006/relationships/slideLayout" Target="../slideLayouts/slideLayout801.xml"/><Relationship Id="rId19" Type="http://schemas.openxmlformats.org/officeDocument/2006/relationships/slideLayout" Target="../slideLayouts/slideLayout810.xml"/><Relationship Id="rId31" Type="http://schemas.openxmlformats.org/officeDocument/2006/relationships/slideLayout" Target="../slideLayouts/slideLayout822.xml"/><Relationship Id="rId4" Type="http://schemas.openxmlformats.org/officeDocument/2006/relationships/slideLayout" Target="../slideLayouts/slideLayout795.xml"/><Relationship Id="rId9" Type="http://schemas.openxmlformats.org/officeDocument/2006/relationships/slideLayout" Target="../slideLayouts/slideLayout800.xml"/><Relationship Id="rId14" Type="http://schemas.openxmlformats.org/officeDocument/2006/relationships/slideLayout" Target="../slideLayouts/slideLayout805.xml"/><Relationship Id="rId22" Type="http://schemas.openxmlformats.org/officeDocument/2006/relationships/slideLayout" Target="../slideLayouts/slideLayout813.xml"/><Relationship Id="rId27" Type="http://schemas.openxmlformats.org/officeDocument/2006/relationships/slideLayout" Target="../slideLayouts/slideLayout818.xml"/><Relationship Id="rId30" Type="http://schemas.openxmlformats.org/officeDocument/2006/relationships/slideLayout" Target="../slideLayouts/slideLayout821.xml"/><Relationship Id="rId35" Type="http://schemas.openxmlformats.org/officeDocument/2006/relationships/slideLayout" Target="../slideLayouts/slideLayout826.xml"/><Relationship Id="rId8" Type="http://schemas.openxmlformats.org/officeDocument/2006/relationships/slideLayout" Target="../slideLayouts/slideLayout799.xml"/><Relationship Id="rId3" Type="http://schemas.openxmlformats.org/officeDocument/2006/relationships/slideLayout" Target="../slideLayouts/slideLayout794.xml"/><Relationship Id="rId12" Type="http://schemas.openxmlformats.org/officeDocument/2006/relationships/slideLayout" Target="../slideLayouts/slideLayout803.xml"/><Relationship Id="rId17" Type="http://schemas.openxmlformats.org/officeDocument/2006/relationships/slideLayout" Target="../slideLayouts/slideLayout808.xml"/><Relationship Id="rId25" Type="http://schemas.openxmlformats.org/officeDocument/2006/relationships/slideLayout" Target="../slideLayouts/slideLayout816.xml"/><Relationship Id="rId33" Type="http://schemas.openxmlformats.org/officeDocument/2006/relationships/slideLayout" Target="../slideLayouts/slideLayout824.xml"/><Relationship Id="rId38" Type="http://schemas.openxmlformats.org/officeDocument/2006/relationships/slideLayout" Target="../slideLayouts/slideLayout8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0.xml.rels><?xml version="1.0" encoding="UTF-8" standalone="yes"?>
<Relationships xmlns="http://schemas.openxmlformats.org/package/2006/relationships"><Relationship Id="rId13" Type="http://schemas.openxmlformats.org/officeDocument/2006/relationships/slideLayout" Target="../slideLayouts/slideLayout844.xml"/><Relationship Id="rId18" Type="http://schemas.openxmlformats.org/officeDocument/2006/relationships/slideLayout" Target="../slideLayouts/slideLayout849.xml"/><Relationship Id="rId26" Type="http://schemas.openxmlformats.org/officeDocument/2006/relationships/slideLayout" Target="../slideLayouts/slideLayout857.xml"/><Relationship Id="rId21" Type="http://schemas.openxmlformats.org/officeDocument/2006/relationships/slideLayout" Target="../slideLayouts/slideLayout852.xml"/><Relationship Id="rId34" Type="http://schemas.openxmlformats.org/officeDocument/2006/relationships/slideLayout" Target="../slideLayouts/slideLayout865.xml"/><Relationship Id="rId7" Type="http://schemas.openxmlformats.org/officeDocument/2006/relationships/slideLayout" Target="../slideLayouts/slideLayout838.xml"/><Relationship Id="rId12" Type="http://schemas.openxmlformats.org/officeDocument/2006/relationships/slideLayout" Target="../slideLayouts/slideLayout843.xml"/><Relationship Id="rId17" Type="http://schemas.openxmlformats.org/officeDocument/2006/relationships/slideLayout" Target="../slideLayouts/slideLayout848.xml"/><Relationship Id="rId25" Type="http://schemas.openxmlformats.org/officeDocument/2006/relationships/slideLayout" Target="../slideLayouts/slideLayout856.xml"/><Relationship Id="rId33" Type="http://schemas.openxmlformats.org/officeDocument/2006/relationships/slideLayout" Target="../slideLayouts/slideLayout864.xml"/><Relationship Id="rId2" Type="http://schemas.openxmlformats.org/officeDocument/2006/relationships/slideLayout" Target="../slideLayouts/slideLayout833.xml"/><Relationship Id="rId16" Type="http://schemas.openxmlformats.org/officeDocument/2006/relationships/slideLayout" Target="../slideLayouts/slideLayout847.xml"/><Relationship Id="rId20" Type="http://schemas.openxmlformats.org/officeDocument/2006/relationships/slideLayout" Target="../slideLayouts/slideLayout851.xml"/><Relationship Id="rId29" Type="http://schemas.openxmlformats.org/officeDocument/2006/relationships/slideLayout" Target="../slideLayouts/slideLayout860.xml"/><Relationship Id="rId1" Type="http://schemas.openxmlformats.org/officeDocument/2006/relationships/slideLayout" Target="../slideLayouts/slideLayout832.xml"/><Relationship Id="rId6" Type="http://schemas.openxmlformats.org/officeDocument/2006/relationships/slideLayout" Target="../slideLayouts/slideLayout837.xml"/><Relationship Id="rId11" Type="http://schemas.openxmlformats.org/officeDocument/2006/relationships/slideLayout" Target="../slideLayouts/slideLayout842.xml"/><Relationship Id="rId24" Type="http://schemas.openxmlformats.org/officeDocument/2006/relationships/slideLayout" Target="../slideLayouts/slideLayout855.xml"/><Relationship Id="rId32" Type="http://schemas.openxmlformats.org/officeDocument/2006/relationships/slideLayout" Target="../slideLayouts/slideLayout863.xml"/><Relationship Id="rId37" Type="http://schemas.openxmlformats.org/officeDocument/2006/relationships/theme" Target="../theme/theme30.xml"/><Relationship Id="rId5" Type="http://schemas.openxmlformats.org/officeDocument/2006/relationships/slideLayout" Target="../slideLayouts/slideLayout836.xml"/><Relationship Id="rId15" Type="http://schemas.openxmlformats.org/officeDocument/2006/relationships/slideLayout" Target="../slideLayouts/slideLayout846.xml"/><Relationship Id="rId23" Type="http://schemas.openxmlformats.org/officeDocument/2006/relationships/slideLayout" Target="../slideLayouts/slideLayout854.xml"/><Relationship Id="rId28" Type="http://schemas.openxmlformats.org/officeDocument/2006/relationships/slideLayout" Target="../slideLayouts/slideLayout859.xml"/><Relationship Id="rId36" Type="http://schemas.openxmlformats.org/officeDocument/2006/relationships/slideLayout" Target="../slideLayouts/slideLayout867.xml"/><Relationship Id="rId10" Type="http://schemas.openxmlformats.org/officeDocument/2006/relationships/slideLayout" Target="../slideLayouts/slideLayout841.xml"/><Relationship Id="rId19" Type="http://schemas.openxmlformats.org/officeDocument/2006/relationships/slideLayout" Target="../slideLayouts/slideLayout850.xml"/><Relationship Id="rId31" Type="http://schemas.openxmlformats.org/officeDocument/2006/relationships/slideLayout" Target="../slideLayouts/slideLayout862.xml"/><Relationship Id="rId4" Type="http://schemas.openxmlformats.org/officeDocument/2006/relationships/slideLayout" Target="../slideLayouts/slideLayout835.xml"/><Relationship Id="rId9" Type="http://schemas.openxmlformats.org/officeDocument/2006/relationships/slideLayout" Target="../slideLayouts/slideLayout840.xml"/><Relationship Id="rId14" Type="http://schemas.openxmlformats.org/officeDocument/2006/relationships/slideLayout" Target="../slideLayouts/slideLayout845.xml"/><Relationship Id="rId22" Type="http://schemas.openxmlformats.org/officeDocument/2006/relationships/slideLayout" Target="../slideLayouts/slideLayout853.xml"/><Relationship Id="rId27" Type="http://schemas.openxmlformats.org/officeDocument/2006/relationships/slideLayout" Target="../slideLayouts/slideLayout858.xml"/><Relationship Id="rId30" Type="http://schemas.openxmlformats.org/officeDocument/2006/relationships/slideLayout" Target="../slideLayouts/slideLayout861.xml"/><Relationship Id="rId35" Type="http://schemas.openxmlformats.org/officeDocument/2006/relationships/slideLayout" Target="../slideLayouts/slideLayout866.xml"/><Relationship Id="rId8" Type="http://schemas.openxmlformats.org/officeDocument/2006/relationships/slideLayout" Target="../slideLayouts/slideLayout839.xml"/><Relationship Id="rId3" Type="http://schemas.openxmlformats.org/officeDocument/2006/relationships/slideLayout" Target="../slideLayouts/slideLayout834.xml"/></Relationships>
</file>

<file path=ppt/slideMasters/_rels/slideMaster31.xml.rels><?xml version="1.0" encoding="UTF-8" standalone="yes"?>
<Relationships xmlns="http://schemas.openxmlformats.org/package/2006/relationships"><Relationship Id="rId13" Type="http://schemas.openxmlformats.org/officeDocument/2006/relationships/slideLayout" Target="../slideLayouts/slideLayout880.xml"/><Relationship Id="rId18" Type="http://schemas.openxmlformats.org/officeDocument/2006/relationships/slideLayout" Target="../slideLayouts/slideLayout885.xml"/><Relationship Id="rId26" Type="http://schemas.openxmlformats.org/officeDocument/2006/relationships/slideLayout" Target="../slideLayouts/slideLayout893.xml"/><Relationship Id="rId21" Type="http://schemas.openxmlformats.org/officeDocument/2006/relationships/slideLayout" Target="../slideLayouts/slideLayout888.xml"/><Relationship Id="rId34" Type="http://schemas.openxmlformats.org/officeDocument/2006/relationships/slideLayout" Target="../slideLayouts/slideLayout901.xml"/><Relationship Id="rId7" Type="http://schemas.openxmlformats.org/officeDocument/2006/relationships/slideLayout" Target="../slideLayouts/slideLayout874.xml"/><Relationship Id="rId12" Type="http://schemas.openxmlformats.org/officeDocument/2006/relationships/slideLayout" Target="../slideLayouts/slideLayout879.xml"/><Relationship Id="rId17" Type="http://schemas.openxmlformats.org/officeDocument/2006/relationships/slideLayout" Target="../slideLayouts/slideLayout884.xml"/><Relationship Id="rId25" Type="http://schemas.openxmlformats.org/officeDocument/2006/relationships/slideLayout" Target="../slideLayouts/slideLayout892.xml"/><Relationship Id="rId33" Type="http://schemas.openxmlformats.org/officeDocument/2006/relationships/slideLayout" Target="../slideLayouts/slideLayout900.xml"/><Relationship Id="rId38" Type="http://schemas.openxmlformats.org/officeDocument/2006/relationships/theme" Target="../theme/theme31.xml"/><Relationship Id="rId2" Type="http://schemas.openxmlformats.org/officeDocument/2006/relationships/slideLayout" Target="../slideLayouts/slideLayout869.xml"/><Relationship Id="rId16" Type="http://schemas.openxmlformats.org/officeDocument/2006/relationships/slideLayout" Target="../slideLayouts/slideLayout883.xml"/><Relationship Id="rId20" Type="http://schemas.openxmlformats.org/officeDocument/2006/relationships/slideLayout" Target="../slideLayouts/slideLayout887.xml"/><Relationship Id="rId29" Type="http://schemas.openxmlformats.org/officeDocument/2006/relationships/slideLayout" Target="../slideLayouts/slideLayout896.xml"/><Relationship Id="rId1" Type="http://schemas.openxmlformats.org/officeDocument/2006/relationships/slideLayout" Target="../slideLayouts/slideLayout868.xml"/><Relationship Id="rId6" Type="http://schemas.openxmlformats.org/officeDocument/2006/relationships/slideLayout" Target="../slideLayouts/slideLayout873.xml"/><Relationship Id="rId11" Type="http://schemas.openxmlformats.org/officeDocument/2006/relationships/slideLayout" Target="../slideLayouts/slideLayout878.xml"/><Relationship Id="rId24" Type="http://schemas.openxmlformats.org/officeDocument/2006/relationships/slideLayout" Target="../slideLayouts/slideLayout891.xml"/><Relationship Id="rId32" Type="http://schemas.openxmlformats.org/officeDocument/2006/relationships/slideLayout" Target="../slideLayouts/slideLayout899.xml"/><Relationship Id="rId37" Type="http://schemas.openxmlformats.org/officeDocument/2006/relationships/slideLayout" Target="../slideLayouts/slideLayout904.xml"/><Relationship Id="rId5" Type="http://schemas.openxmlformats.org/officeDocument/2006/relationships/slideLayout" Target="../slideLayouts/slideLayout872.xml"/><Relationship Id="rId15" Type="http://schemas.openxmlformats.org/officeDocument/2006/relationships/slideLayout" Target="../slideLayouts/slideLayout882.xml"/><Relationship Id="rId23" Type="http://schemas.openxmlformats.org/officeDocument/2006/relationships/slideLayout" Target="../slideLayouts/slideLayout890.xml"/><Relationship Id="rId28" Type="http://schemas.openxmlformats.org/officeDocument/2006/relationships/slideLayout" Target="../slideLayouts/slideLayout895.xml"/><Relationship Id="rId36" Type="http://schemas.openxmlformats.org/officeDocument/2006/relationships/slideLayout" Target="../slideLayouts/slideLayout903.xml"/><Relationship Id="rId10" Type="http://schemas.openxmlformats.org/officeDocument/2006/relationships/slideLayout" Target="../slideLayouts/slideLayout877.xml"/><Relationship Id="rId19" Type="http://schemas.openxmlformats.org/officeDocument/2006/relationships/slideLayout" Target="../slideLayouts/slideLayout886.xml"/><Relationship Id="rId31" Type="http://schemas.openxmlformats.org/officeDocument/2006/relationships/slideLayout" Target="../slideLayouts/slideLayout898.xml"/><Relationship Id="rId4" Type="http://schemas.openxmlformats.org/officeDocument/2006/relationships/slideLayout" Target="../slideLayouts/slideLayout871.xml"/><Relationship Id="rId9" Type="http://schemas.openxmlformats.org/officeDocument/2006/relationships/slideLayout" Target="../slideLayouts/slideLayout876.xml"/><Relationship Id="rId14" Type="http://schemas.openxmlformats.org/officeDocument/2006/relationships/slideLayout" Target="../slideLayouts/slideLayout881.xml"/><Relationship Id="rId22" Type="http://schemas.openxmlformats.org/officeDocument/2006/relationships/slideLayout" Target="../slideLayouts/slideLayout889.xml"/><Relationship Id="rId27" Type="http://schemas.openxmlformats.org/officeDocument/2006/relationships/slideLayout" Target="../slideLayouts/slideLayout894.xml"/><Relationship Id="rId30" Type="http://schemas.openxmlformats.org/officeDocument/2006/relationships/slideLayout" Target="../slideLayouts/slideLayout897.xml"/><Relationship Id="rId35" Type="http://schemas.openxmlformats.org/officeDocument/2006/relationships/slideLayout" Target="../slideLayouts/slideLayout902.xml"/><Relationship Id="rId8" Type="http://schemas.openxmlformats.org/officeDocument/2006/relationships/slideLayout" Target="../slideLayouts/slideLayout875.xml"/><Relationship Id="rId3" Type="http://schemas.openxmlformats.org/officeDocument/2006/relationships/slideLayout" Target="../slideLayouts/slideLayout870.xml"/></Relationships>
</file>

<file path=ppt/slideMasters/_rels/slideMaster32.xml.rels><?xml version="1.0" encoding="UTF-8" standalone="yes"?>
<Relationships xmlns="http://schemas.openxmlformats.org/package/2006/relationships"><Relationship Id="rId13" Type="http://schemas.openxmlformats.org/officeDocument/2006/relationships/slideLayout" Target="../slideLayouts/slideLayout917.xml"/><Relationship Id="rId18" Type="http://schemas.openxmlformats.org/officeDocument/2006/relationships/slideLayout" Target="../slideLayouts/slideLayout922.xml"/><Relationship Id="rId26" Type="http://schemas.openxmlformats.org/officeDocument/2006/relationships/slideLayout" Target="../slideLayouts/slideLayout930.xml"/><Relationship Id="rId39" Type="http://schemas.openxmlformats.org/officeDocument/2006/relationships/theme" Target="../theme/theme32.xml"/><Relationship Id="rId21" Type="http://schemas.openxmlformats.org/officeDocument/2006/relationships/slideLayout" Target="../slideLayouts/slideLayout925.xml"/><Relationship Id="rId34" Type="http://schemas.openxmlformats.org/officeDocument/2006/relationships/slideLayout" Target="../slideLayouts/slideLayout938.xml"/><Relationship Id="rId7" Type="http://schemas.openxmlformats.org/officeDocument/2006/relationships/slideLayout" Target="../slideLayouts/slideLayout911.xml"/><Relationship Id="rId12" Type="http://schemas.openxmlformats.org/officeDocument/2006/relationships/slideLayout" Target="../slideLayouts/slideLayout916.xml"/><Relationship Id="rId17" Type="http://schemas.openxmlformats.org/officeDocument/2006/relationships/slideLayout" Target="../slideLayouts/slideLayout921.xml"/><Relationship Id="rId25" Type="http://schemas.openxmlformats.org/officeDocument/2006/relationships/slideLayout" Target="../slideLayouts/slideLayout929.xml"/><Relationship Id="rId33" Type="http://schemas.openxmlformats.org/officeDocument/2006/relationships/slideLayout" Target="../slideLayouts/slideLayout937.xml"/><Relationship Id="rId38" Type="http://schemas.openxmlformats.org/officeDocument/2006/relationships/slideLayout" Target="../slideLayouts/slideLayout942.xml"/><Relationship Id="rId2" Type="http://schemas.openxmlformats.org/officeDocument/2006/relationships/slideLayout" Target="../slideLayouts/slideLayout906.xml"/><Relationship Id="rId16" Type="http://schemas.openxmlformats.org/officeDocument/2006/relationships/slideLayout" Target="../slideLayouts/slideLayout920.xml"/><Relationship Id="rId20" Type="http://schemas.openxmlformats.org/officeDocument/2006/relationships/slideLayout" Target="../slideLayouts/slideLayout924.xml"/><Relationship Id="rId29" Type="http://schemas.openxmlformats.org/officeDocument/2006/relationships/slideLayout" Target="../slideLayouts/slideLayout933.xml"/><Relationship Id="rId1" Type="http://schemas.openxmlformats.org/officeDocument/2006/relationships/slideLayout" Target="../slideLayouts/slideLayout905.xml"/><Relationship Id="rId6" Type="http://schemas.openxmlformats.org/officeDocument/2006/relationships/slideLayout" Target="../slideLayouts/slideLayout910.xml"/><Relationship Id="rId11" Type="http://schemas.openxmlformats.org/officeDocument/2006/relationships/slideLayout" Target="../slideLayouts/slideLayout915.xml"/><Relationship Id="rId24" Type="http://schemas.openxmlformats.org/officeDocument/2006/relationships/slideLayout" Target="../slideLayouts/slideLayout928.xml"/><Relationship Id="rId32" Type="http://schemas.openxmlformats.org/officeDocument/2006/relationships/slideLayout" Target="../slideLayouts/slideLayout936.xml"/><Relationship Id="rId37" Type="http://schemas.openxmlformats.org/officeDocument/2006/relationships/slideLayout" Target="../slideLayouts/slideLayout941.xml"/><Relationship Id="rId5" Type="http://schemas.openxmlformats.org/officeDocument/2006/relationships/slideLayout" Target="../slideLayouts/slideLayout909.xml"/><Relationship Id="rId15" Type="http://schemas.openxmlformats.org/officeDocument/2006/relationships/slideLayout" Target="../slideLayouts/slideLayout919.xml"/><Relationship Id="rId23" Type="http://schemas.openxmlformats.org/officeDocument/2006/relationships/slideLayout" Target="../slideLayouts/slideLayout927.xml"/><Relationship Id="rId28" Type="http://schemas.openxmlformats.org/officeDocument/2006/relationships/slideLayout" Target="../slideLayouts/slideLayout932.xml"/><Relationship Id="rId36" Type="http://schemas.openxmlformats.org/officeDocument/2006/relationships/slideLayout" Target="../slideLayouts/slideLayout940.xml"/><Relationship Id="rId10" Type="http://schemas.openxmlformats.org/officeDocument/2006/relationships/slideLayout" Target="../slideLayouts/slideLayout914.xml"/><Relationship Id="rId19" Type="http://schemas.openxmlformats.org/officeDocument/2006/relationships/slideLayout" Target="../slideLayouts/slideLayout923.xml"/><Relationship Id="rId31" Type="http://schemas.openxmlformats.org/officeDocument/2006/relationships/slideLayout" Target="../slideLayouts/slideLayout935.xml"/><Relationship Id="rId4" Type="http://schemas.openxmlformats.org/officeDocument/2006/relationships/slideLayout" Target="../slideLayouts/slideLayout908.xml"/><Relationship Id="rId9" Type="http://schemas.openxmlformats.org/officeDocument/2006/relationships/slideLayout" Target="../slideLayouts/slideLayout913.xml"/><Relationship Id="rId14" Type="http://schemas.openxmlformats.org/officeDocument/2006/relationships/slideLayout" Target="../slideLayouts/slideLayout918.xml"/><Relationship Id="rId22" Type="http://schemas.openxmlformats.org/officeDocument/2006/relationships/slideLayout" Target="../slideLayouts/slideLayout926.xml"/><Relationship Id="rId27" Type="http://schemas.openxmlformats.org/officeDocument/2006/relationships/slideLayout" Target="../slideLayouts/slideLayout931.xml"/><Relationship Id="rId30" Type="http://schemas.openxmlformats.org/officeDocument/2006/relationships/slideLayout" Target="../slideLayouts/slideLayout934.xml"/><Relationship Id="rId35" Type="http://schemas.openxmlformats.org/officeDocument/2006/relationships/slideLayout" Target="../slideLayouts/slideLayout939.xml"/><Relationship Id="rId8" Type="http://schemas.openxmlformats.org/officeDocument/2006/relationships/slideLayout" Target="../slideLayouts/slideLayout912.xml"/><Relationship Id="rId3" Type="http://schemas.openxmlformats.org/officeDocument/2006/relationships/slideLayout" Target="../slideLayouts/slideLayout907.xml"/></Relationships>
</file>

<file path=ppt/slideMasters/_rels/slideMaster33.xml.rels><?xml version="1.0" encoding="UTF-8" standalone="yes"?>
<Relationships xmlns="http://schemas.openxmlformats.org/package/2006/relationships"><Relationship Id="rId13" Type="http://schemas.openxmlformats.org/officeDocument/2006/relationships/slideLayout" Target="../slideLayouts/slideLayout955.xml"/><Relationship Id="rId18" Type="http://schemas.openxmlformats.org/officeDocument/2006/relationships/slideLayout" Target="../slideLayouts/slideLayout960.xml"/><Relationship Id="rId26" Type="http://schemas.openxmlformats.org/officeDocument/2006/relationships/slideLayout" Target="../slideLayouts/slideLayout968.xml"/><Relationship Id="rId39" Type="http://schemas.openxmlformats.org/officeDocument/2006/relationships/slideLayout" Target="../slideLayouts/slideLayout981.xml"/><Relationship Id="rId21" Type="http://schemas.openxmlformats.org/officeDocument/2006/relationships/slideLayout" Target="../slideLayouts/slideLayout963.xml"/><Relationship Id="rId34" Type="http://schemas.openxmlformats.org/officeDocument/2006/relationships/slideLayout" Target="../slideLayouts/slideLayout976.xml"/><Relationship Id="rId7" Type="http://schemas.openxmlformats.org/officeDocument/2006/relationships/slideLayout" Target="../slideLayouts/slideLayout949.xml"/><Relationship Id="rId12" Type="http://schemas.openxmlformats.org/officeDocument/2006/relationships/slideLayout" Target="../slideLayouts/slideLayout954.xml"/><Relationship Id="rId17" Type="http://schemas.openxmlformats.org/officeDocument/2006/relationships/slideLayout" Target="../slideLayouts/slideLayout959.xml"/><Relationship Id="rId25" Type="http://schemas.openxmlformats.org/officeDocument/2006/relationships/slideLayout" Target="../slideLayouts/slideLayout967.xml"/><Relationship Id="rId33" Type="http://schemas.openxmlformats.org/officeDocument/2006/relationships/slideLayout" Target="../slideLayouts/slideLayout975.xml"/><Relationship Id="rId38" Type="http://schemas.openxmlformats.org/officeDocument/2006/relationships/slideLayout" Target="../slideLayouts/slideLayout980.xml"/><Relationship Id="rId2" Type="http://schemas.openxmlformats.org/officeDocument/2006/relationships/slideLayout" Target="../slideLayouts/slideLayout944.xml"/><Relationship Id="rId16" Type="http://schemas.openxmlformats.org/officeDocument/2006/relationships/slideLayout" Target="../slideLayouts/slideLayout958.xml"/><Relationship Id="rId20" Type="http://schemas.openxmlformats.org/officeDocument/2006/relationships/slideLayout" Target="../slideLayouts/slideLayout962.xml"/><Relationship Id="rId29" Type="http://schemas.openxmlformats.org/officeDocument/2006/relationships/slideLayout" Target="../slideLayouts/slideLayout971.xml"/><Relationship Id="rId1" Type="http://schemas.openxmlformats.org/officeDocument/2006/relationships/slideLayout" Target="../slideLayouts/slideLayout943.xml"/><Relationship Id="rId6" Type="http://schemas.openxmlformats.org/officeDocument/2006/relationships/slideLayout" Target="../slideLayouts/slideLayout948.xml"/><Relationship Id="rId11" Type="http://schemas.openxmlformats.org/officeDocument/2006/relationships/slideLayout" Target="../slideLayouts/slideLayout953.xml"/><Relationship Id="rId24" Type="http://schemas.openxmlformats.org/officeDocument/2006/relationships/slideLayout" Target="../slideLayouts/slideLayout966.xml"/><Relationship Id="rId32" Type="http://schemas.openxmlformats.org/officeDocument/2006/relationships/slideLayout" Target="../slideLayouts/slideLayout974.xml"/><Relationship Id="rId37" Type="http://schemas.openxmlformats.org/officeDocument/2006/relationships/slideLayout" Target="../slideLayouts/slideLayout979.xml"/><Relationship Id="rId40" Type="http://schemas.openxmlformats.org/officeDocument/2006/relationships/theme" Target="../theme/theme33.xml"/><Relationship Id="rId5" Type="http://schemas.openxmlformats.org/officeDocument/2006/relationships/slideLayout" Target="../slideLayouts/slideLayout947.xml"/><Relationship Id="rId15" Type="http://schemas.openxmlformats.org/officeDocument/2006/relationships/slideLayout" Target="../slideLayouts/slideLayout957.xml"/><Relationship Id="rId23" Type="http://schemas.openxmlformats.org/officeDocument/2006/relationships/slideLayout" Target="../slideLayouts/slideLayout965.xml"/><Relationship Id="rId28" Type="http://schemas.openxmlformats.org/officeDocument/2006/relationships/slideLayout" Target="../slideLayouts/slideLayout970.xml"/><Relationship Id="rId36" Type="http://schemas.openxmlformats.org/officeDocument/2006/relationships/slideLayout" Target="../slideLayouts/slideLayout978.xml"/><Relationship Id="rId10" Type="http://schemas.openxmlformats.org/officeDocument/2006/relationships/slideLayout" Target="../slideLayouts/slideLayout952.xml"/><Relationship Id="rId19" Type="http://schemas.openxmlformats.org/officeDocument/2006/relationships/slideLayout" Target="../slideLayouts/slideLayout961.xml"/><Relationship Id="rId31" Type="http://schemas.openxmlformats.org/officeDocument/2006/relationships/slideLayout" Target="../slideLayouts/slideLayout973.xml"/><Relationship Id="rId4" Type="http://schemas.openxmlformats.org/officeDocument/2006/relationships/slideLayout" Target="../slideLayouts/slideLayout946.xml"/><Relationship Id="rId9" Type="http://schemas.openxmlformats.org/officeDocument/2006/relationships/slideLayout" Target="../slideLayouts/slideLayout951.xml"/><Relationship Id="rId14" Type="http://schemas.openxmlformats.org/officeDocument/2006/relationships/slideLayout" Target="../slideLayouts/slideLayout956.xml"/><Relationship Id="rId22" Type="http://schemas.openxmlformats.org/officeDocument/2006/relationships/slideLayout" Target="../slideLayouts/slideLayout964.xml"/><Relationship Id="rId27" Type="http://schemas.openxmlformats.org/officeDocument/2006/relationships/slideLayout" Target="../slideLayouts/slideLayout969.xml"/><Relationship Id="rId30" Type="http://schemas.openxmlformats.org/officeDocument/2006/relationships/slideLayout" Target="../slideLayouts/slideLayout972.xml"/><Relationship Id="rId35" Type="http://schemas.openxmlformats.org/officeDocument/2006/relationships/slideLayout" Target="../slideLayouts/slideLayout977.xml"/><Relationship Id="rId8" Type="http://schemas.openxmlformats.org/officeDocument/2006/relationships/slideLayout" Target="../slideLayouts/slideLayout950.xml"/><Relationship Id="rId3" Type="http://schemas.openxmlformats.org/officeDocument/2006/relationships/slideLayout" Target="../slideLayouts/slideLayout945.xml"/></Relationships>
</file>

<file path=ppt/slideMasters/_rels/slideMaster34.xml.rels><?xml version="1.0" encoding="UTF-8" standalone="yes"?>
<Relationships xmlns="http://schemas.openxmlformats.org/package/2006/relationships"><Relationship Id="rId13" Type="http://schemas.openxmlformats.org/officeDocument/2006/relationships/slideLayout" Target="../slideLayouts/slideLayout994.xml"/><Relationship Id="rId18" Type="http://schemas.openxmlformats.org/officeDocument/2006/relationships/slideLayout" Target="../slideLayouts/slideLayout999.xml"/><Relationship Id="rId26" Type="http://schemas.openxmlformats.org/officeDocument/2006/relationships/slideLayout" Target="../slideLayouts/slideLayout1007.xml"/><Relationship Id="rId39" Type="http://schemas.openxmlformats.org/officeDocument/2006/relationships/theme" Target="../theme/theme34.xml"/><Relationship Id="rId21" Type="http://schemas.openxmlformats.org/officeDocument/2006/relationships/slideLayout" Target="../slideLayouts/slideLayout1002.xml"/><Relationship Id="rId34" Type="http://schemas.openxmlformats.org/officeDocument/2006/relationships/slideLayout" Target="../slideLayouts/slideLayout1015.xml"/><Relationship Id="rId7" Type="http://schemas.openxmlformats.org/officeDocument/2006/relationships/slideLayout" Target="../slideLayouts/slideLayout988.xml"/><Relationship Id="rId12" Type="http://schemas.openxmlformats.org/officeDocument/2006/relationships/slideLayout" Target="../slideLayouts/slideLayout993.xml"/><Relationship Id="rId17" Type="http://schemas.openxmlformats.org/officeDocument/2006/relationships/slideLayout" Target="../slideLayouts/slideLayout998.xml"/><Relationship Id="rId25" Type="http://schemas.openxmlformats.org/officeDocument/2006/relationships/slideLayout" Target="../slideLayouts/slideLayout1006.xml"/><Relationship Id="rId33" Type="http://schemas.openxmlformats.org/officeDocument/2006/relationships/slideLayout" Target="../slideLayouts/slideLayout1014.xml"/><Relationship Id="rId38" Type="http://schemas.openxmlformats.org/officeDocument/2006/relationships/slideLayout" Target="../slideLayouts/slideLayout1019.xml"/><Relationship Id="rId2" Type="http://schemas.openxmlformats.org/officeDocument/2006/relationships/slideLayout" Target="../slideLayouts/slideLayout983.xml"/><Relationship Id="rId16" Type="http://schemas.openxmlformats.org/officeDocument/2006/relationships/slideLayout" Target="../slideLayouts/slideLayout997.xml"/><Relationship Id="rId20" Type="http://schemas.openxmlformats.org/officeDocument/2006/relationships/slideLayout" Target="../slideLayouts/slideLayout1001.xml"/><Relationship Id="rId29" Type="http://schemas.openxmlformats.org/officeDocument/2006/relationships/slideLayout" Target="../slideLayouts/slideLayout1010.xml"/><Relationship Id="rId1" Type="http://schemas.openxmlformats.org/officeDocument/2006/relationships/slideLayout" Target="../slideLayouts/slideLayout982.xml"/><Relationship Id="rId6" Type="http://schemas.openxmlformats.org/officeDocument/2006/relationships/slideLayout" Target="../slideLayouts/slideLayout987.xml"/><Relationship Id="rId11" Type="http://schemas.openxmlformats.org/officeDocument/2006/relationships/slideLayout" Target="../slideLayouts/slideLayout992.xml"/><Relationship Id="rId24" Type="http://schemas.openxmlformats.org/officeDocument/2006/relationships/slideLayout" Target="../slideLayouts/slideLayout1005.xml"/><Relationship Id="rId32" Type="http://schemas.openxmlformats.org/officeDocument/2006/relationships/slideLayout" Target="../slideLayouts/slideLayout1013.xml"/><Relationship Id="rId37" Type="http://schemas.openxmlformats.org/officeDocument/2006/relationships/slideLayout" Target="../slideLayouts/slideLayout1018.xml"/><Relationship Id="rId5" Type="http://schemas.openxmlformats.org/officeDocument/2006/relationships/slideLayout" Target="../slideLayouts/slideLayout986.xml"/><Relationship Id="rId15" Type="http://schemas.openxmlformats.org/officeDocument/2006/relationships/slideLayout" Target="../slideLayouts/slideLayout996.xml"/><Relationship Id="rId23" Type="http://schemas.openxmlformats.org/officeDocument/2006/relationships/slideLayout" Target="../slideLayouts/slideLayout1004.xml"/><Relationship Id="rId28" Type="http://schemas.openxmlformats.org/officeDocument/2006/relationships/slideLayout" Target="../slideLayouts/slideLayout1009.xml"/><Relationship Id="rId36" Type="http://schemas.openxmlformats.org/officeDocument/2006/relationships/slideLayout" Target="../slideLayouts/slideLayout1017.xml"/><Relationship Id="rId10" Type="http://schemas.openxmlformats.org/officeDocument/2006/relationships/slideLayout" Target="../slideLayouts/slideLayout991.xml"/><Relationship Id="rId19" Type="http://schemas.openxmlformats.org/officeDocument/2006/relationships/slideLayout" Target="../slideLayouts/slideLayout1000.xml"/><Relationship Id="rId31" Type="http://schemas.openxmlformats.org/officeDocument/2006/relationships/slideLayout" Target="../slideLayouts/slideLayout1012.xml"/><Relationship Id="rId4" Type="http://schemas.openxmlformats.org/officeDocument/2006/relationships/slideLayout" Target="../slideLayouts/slideLayout985.xml"/><Relationship Id="rId9" Type="http://schemas.openxmlformats.org/officeDocument/2006/relationships/slideLayout" Target="../slideLayouts/slideLayout990.xml"/><Relationship Id="rId14" Type="http://schemas.openxmlformats.org/officeDocument/2006/relationships/slideLayout" Target="../slideLayouts/slideLayout995.xml"/><Relationship Id="rId22" Type="http://schemas.openxmlformats.org/officeDocument/2006/relationships/slideLayout" Target="../slideLayouts/slideLayout1003.xml"/><Relationship Id="rId27" Type="http://schemas.openxmlformats.org/officeDocument/2006/relationships/slideLayout" Target="../slideLayouts/slideLayout1008.xml"/><Relationship Id="rId30" Type="http://schemas.openxmlformats.org/officeDocument/2006/relationships/slideLayout" Target="../slideLayouts/slideLayout1011.xml"/><Relationship Id="rId35" Type="http://schemas.openxmlformats.org/officeDocument/2006/relationships/slideLayout" Target="../slideLayouts/slideLayout1016.xml"/><Relationship Id="rId8" Type="http://schemas.openxmlformats.org/officeDocument/2006/relationships/slideLayout" Target="../slideLayouts/slideLayout989.xml"/><Relationship Id="rId3" Type="http://schemas.openxmlformats.org/officeDocument/2006/relationships/slideLayout" Target="../slideLayouts/slideLayout984.xml"/></Relationships>
</file>

<file path=ppt/slideMasters/_rels/slideMaster35.xml.rels><?xml version="1.0" encoding="UTF-8" standalone="yes"?>
<Relationships xmlns="http://schemas.openxmlformats.org/package/2006/relationships"><Relationship Id="rId13" Type="http://schemas.openxmlformats.org/officeDocument/2006/relationships/slideLayout" Target="../slideLayouts/slideLayout1032.xml"/><Relationship Id="rId18" Type="http://schemas.openxmlformats.org/officeDocument/2006/relationships/slideLayout" Target="../slideLayouts/slideLayout1037.xml"/><Relationship Id="rId26" Type="http://schemas.openxmlformats.org/officeDocument/2006/relationships/slideLayout" Target="../slideLayouts/slideLayout1045.xml"/><Relationship Id="rId3" Type="http://schemas.openxmlformats.org/officeDocument/2006/relationships/slideLayout" Target="../slideLayouts/slideLayout1022.xml"/><Relationship Id="rId21" Type="http://schemas.openxmlformats.org/officeDocument/2006/relationships/slideLayout" Target="../slideLayouts/slideLayout1040.xml"/><Relationship Id="rId34" Type="http://schemas.openxmlformats.org/officeDocument/2006/relationships/theme" Target="../theme/theme35.xml"/><Relationship Id="rId7" Type="http://schemas.openxmlformats.org/officeDocument/2006/relationships/slideLayout" Target="../slideLayouts/slideLayout1026.xml"/><Relationship Id="rId12" Type="http://schemas.openxmlformats.org/officeDocument/2006/relationships/slideLayout" Target="../slideLayouts/slideLayout1031.xml"/><Relationship Id="rId17" Type="http://schemas.openxmlformats.org/officeDocument/2006/relationships/slideLayout" Target="../slideLayouts/slideLayout1036.xml"/><Relationship Id="rId25" Type="http://schemas.openxmlformats.org/officeDocument/2006/relationships/slideLayout" Target="../slideLayouts/slideLayout1044.xml"/><Relationship Id="rId33" Type="http://schemas.openxmlformats.org/officeDocument/2006/relationships/slideLayout" Target="../slideLayouts/slideLayout1052.xml"/><Relationship Id="rId2" Type="http://schemas.openxmlformats.org/officeDocument/2006/relationships/slideLayout" Target="../slideLayouts/slideLayout1021.xml"/><Relationship Id="rId16" Type="http://schemas.openxmlformats.org/officeDocument/2006/relationships/slideLayout" Target="../slideLayouts/slideLayout1035.xml"/><Relationship Id="rId20" Type="http://schemas.openxmlformats.org/officeDocument/2006/relationships/slideLayout" Target="../slideLayouts/slideLayout1039.xml"/><Relationship Id="rId29" Type="http://schemas.openxmlformats.org/officeDocument/2006/relationships/slideLayout" Target="../slideLayouts/slideLayout1048.xml"/><Relationship Id="rId1" Type="http://schemas.openxmlformats.org/officeDocument/2006/relationships/slideLayout" Target="../slideLayouts/slideLayout1020.xml"/><Relationship Id="rId6" Type="http://schemas.openxmlformats.org/officeDocument/2006/relationships/slideLayout" Target="../slideLayouts/slideLayout1025.xml"/><Relationship Id="rId11" Type="http://schemas.openxmlformats.org/officeDocument/2006/relationships/slideLayout" Target="../slideLayouts/slideLayout1030.xml"/><Relationship Id="rId24" Type="http://schemas.openxmlformats.org/officeDocument/2006/relationships/slideLayout" Target="../slideLayouts/slideLayout1043.xml"/><Relationship Id="rId32" Type="http://schemas.openxmlformats.org/officeDocument/2006/relationships/slideLayout" Target="../slideLayouts/slideLayout1051.xml"/><Relationship Id="rId5" Type="http://schemas.openxmlformats.org/officeDocument/2006/relationships/slideLayout" Target="../slideLayouts/slideLayout1024.xml"/><Relationship Id="rId15" Type="http://schemas.openxmlformats.org/officeDocument/2006/relationships/slideLayout" Target="../slideLayouts/slideLayout1034.xml"/><Relationship Id="rId23" Type="http://schemas.openxmlformats.org/officeDocument/2006/relationships/slideLayout" Target="../slideLayouts/slideLayout1042.xml"/><Relationship Id="rId28" Type="http://schemas.openxmlformats.org/officeDocument/2006/relationships/slideLayout" Target="../slideLayouts/slideLayout1047.xml"/><Relationship Id="rId10" Type="http://schemas.openxmlformats.org/officeDocument/2006/relationships/slideLayout" Target="../slideLayouts/slideLayout1029.xml"/><Relationship Id="rId19" Type="http://schemas.openxmlformats.org/officeDocument/2006/relationships/slideLayout" Target="../slideLayouts/slideLayout1038.xml"/><Relationship Id="rId31" Type="http://schemas.openxmlformats.org/officeDocument/2006/relationships/slideLayout" Target="../slideLayouts/slideLayout1050.xml"/><Relationship Id="rId4" Type="http://schemas.openxmlformats.org/officeDocument/2006/relationships/slideLayout" Target="../slideLayouts/slideLayout1023.xml"/><Relationship Id="rId9" Type="http://schemas.openxmlformats.org/officeDocument/2006/relationships/slideLayout" Target="../slideLayouts/slideLayout1028.xml"/><Relationship Id="rId14" Type="http://schemas.openxmlformats.org/officeDocument/2006/relationships/slideLayout" Target="../slideLayouts/slideLayout1033.xml"/><Relationship Id="rId22" Type="http://schemas.openxmlformats.org/officeDocument/2006/relationships/slideLayout" Target="../slideLayouts/slideLayout1041.xml"/><Relationship Id="rId27" Type="http://schemas.openxmlformats.org/officeDocument/2006/relationships/slideLayout" Target="../slideLayouts/slideLayout1046.xml"/><Relationship Id="rId30" Type="http://schemas.openxmlformats.org/officeDocument/2006/relationships/slideLayout" Target="../slideLayouts/slideLayout1049.xml"/><Relationship Id="rId8" Type="http://schemas.openxmlformats.org/officeDocument/2006/relationships/slideLayout" Target="../slideLayouts/slideLayout1027.xml"/></Relationships>
</file>

<file path=ppt/slideMasters/_rels/slideMaster36.xml.rels><?xml version="1.0" encoding="UTF-8" standalone="yes"?>
<Relationships xmlns="http://schemas.openxmlformats.org/package/2006/relationships"><Relationship Id="rId13" Type="http://schemas.openxmlformats.org/officeDocument/2006/relationships/slideLayout" Target="../slideLayouts/slideLayout1065.xml"/><Relationship Id="rId18" Type="http://schemas.openxmlformats.org/officeDocument/2006/relationships/slideLayout" Target="../slideLayouts/slideLayout1070.xml"/><Relationship Id="rId26" Type="http://schemas.openxmlformats.org/officeDocument/2006/relationships/slideLayout" Target="../slideLayouts/slideLayout1078.xml"/><Relationship Id="rId39" Type="http://schemas.openxmlformats.org/officeDocument/2006/relationships/theme" Target="../theme/theme36.xml"/><Relationship Id="rId21" Type="http://schemas.openxmlformats.org/officeDocument/2006/relationships/slideLayout" Target="../slideLayouts/slideLayout1073.xml"/><Relationship Id="rId34" Type="http://schemas.openxmlformats.org/officeDocument/2006/relationships/slideLayout" Target="../slideLayouts/slideLayout1086.xml"/><Relationship Id="rId7" Type="http://schemas.openxmlformats.org/officeDocument/2006/relationships/slideLayout" Target="../slideLayouts/slideLayout1059.xml"/><Relationship Id="rId12" Type="http://schemas.openxmlformats.org/officeDocument/2006/relationships/slideLayout" Target="../slideLayouts/slideLayout1064.xml"/><Relationship Id="rId17" Type="http://schemas.openxmlformats.org/officeDocument/2006/relationships/slideLayout" Target="../slideLayouts/slideLayout1069.xml"/><Relationship Id="rId25" Type="http://schemas.openxmlformats.org/officeDocument/2006/relationships/slideLayout" Target="../slideLayouts/slideLayout1077.xml"/><Relationship Id="rId33" Type="http://schemas.openxmlformats.org/officeDocument/2006/relationships/slideLayout" Target="../slideLayouts/slideLayout1085.xml"/><Relationship Id="rId38" Type="http://schemas.openxmlformats.org/officeDocument/2006/relationships/slideLayout" Target="../slideLayouts/slideLayout1090.xml"/><Relationship Id="rId2" Type="http://schemas.openxmlformats.org/officeDocument/2006/relationships/slideLayout" Target="../slideLayouts/slideLayout1054.xml"/><Relationship Id="rId16" Type="http://schemas.openxmlformats.org/officeDocument/2006/relationships/slideLayout" Target="../slideLayouts/slideLayout1068.xml"/><Relationship Id="rId20" Type="http://schemas.openxmlformats.org/officeDocument/2006/relationships/slideLayout" Target="../slideLayouts/slideLayout1072.xml"/><Relationship Id="rId29" Type="http://schemas.openxmlformats.org/officeDocument/2006/relationships/slideLayout" Target="../slideLayouts/slideLayout1081.xml"/><Relationship Id="rId1" Type="http://schemas.openxmlformats.org/officeDocument/2006/relationships/slideLayout" Target="../slideLayouts/slideLayout1053.xml"/><Relationship Id="rId6" Type="http://schemas.openxmlformats.org/officeDocument/2006/relationships/slideLayout" Target="../slideLayouts/slideLayout1058.xml"/><Relationship Id="rId11" Type="http://schemas.openxmlformats.org/officeDocument/2006/relationships/slideLayout" Target="../slideLayouts/slideLayout1063.xml"/><Relationship Id="rId24" Type="http://schemas.openxmlformats.org/officeDocument/2006/relationships/slideLayout" Target="../slideLayouts/slideLayout1076.xml"/><Relationship Id="rId32" Type="http://schemas.openxmlformats.org/officeDocument/2006/relationships/slideLayout" Target="../slideLayouts/slideLayout1084.xml"/><Relationship Id="rId37" Type="http://schemas.openxmlformats.org/officeDocument/2006/relationships/slideLayout" Target="../slideLayouts/slideLayout1089.xml"/><Relationship Id="rId5" Type="http://schemas.openxmlformats.org/officeDocument/2006/relationships/slideLayout" Target="../slideLayouts/slideLayout1057.xml"/><Relationship Id="rId15" Type="http://schemas.openxmlformats.org/officeDocument/2006/relationships/slideLayout" Target="../slideLayouts/slideLayout1067.xml"/><Relationship Id="rId23" Type="http://schemas.openxmlformats.org/officeDocument/2006/relationships/slideLayout" Target="../slideLayouts/slideLayout1075.xml"/><Relationship Id="rId28" Type="http://schemas.openxmlformats.org/officeDocument/2006/relationships/slideLayout" Target="../slideLayouts/slideLayout1080.xml"/><Relationship Id="rId36" Type="http://schemas.openxmlformats.org/officeDocument/2006/relationships/slideLayout" Target="../slideLayouts/slideLayout1088.xml"/><Relationship Id="rId10" Type="http://schemas.openxmlformats.org/officeDocument/2006/relationships/slideLayout" Target="../slideLayouts/slideLayout1062.xml"/><Relationship Id="rId19" Type="http://schemas.openxmlformats.org/officeDocument/2006/relationships/slideLayout" Target="../slideLayouts/slideLayout1071.xml"/><Relationship Id="rId31" Type="http://schemas.openxmlformats.org/officeDocument/2006/relationships/slideLayout" Target="../slideLayouts/slideLayout1083.xml"/><Relationship Id="rId4" Type="http://schemas.openxmlformats.org/officeDocument/2006/relationships/slideLayout" Target="../slideLayouts/slideLayout1056.xml"/><Relationship Id="rId9" Type="http://schemas.openxmlformats.org/officeDocument/2006/relationships/slideLayout" Target="../slideLayouts/slideLayout1061.xml"/><Relationship Id="rId14" Type="http://schemas.openxmlformats.org/officeDocument/2006/relationships/slideLayout" Target="../slideLayouts/slideLayout1066.xml"/><Relationship Id="rId22" Type="http://schemas.openxmlformats.org/officeDocument/2006/relationships/slideLayout" Target="../slideLayouts/slideLayout1074.xml"/><Relationship Id="rId27" Type="http://schemas.openxmlformats.org/officeDocument/2006/relationships/slideLayout" Target="../slideLayouts/slideLayout1079.xml"/><Relationship Id="rId30" Type="http://schemas.openxmlformats.org/officeDocument/2006/relationships/slideLayout" Target="../slideLayouts/slideLayout1082.xml"/><Relationship Id="rId35" Type="http://schemas.openxmlformats.org/officeDocument/2006/relationships/slideLayout" Target="../slideLayouts/slideLayout1087.xml"/><Relationship Id="rId8" Type="http://schemas.openxmlformats.org/officeDocument/2006/relationships/slideLayout" Target="../slideLayouts/slideLayout1060.xml"/><Relationship Id="rId3" Type="http://schemas.openxmlformats.org/officeDocument/2006/relationships/slideLayout" Target="../slideLayouts/slideLayout1055.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103.xml"/><Relationship Id="rId18" Type="http://schemas.openxmlformats.org/officeDocument/2006/relationships/slideLayout" Target="../slideLayouts/slideLayout1108.xml"/><Relationship Id="rId26" Type="http://schemas.openxmlformats.org/officeDocument/2006/relationships/slideLayout" Target="../slideLayouts/slideLayout1116.xml"/><Relationship Id="rId39" Type="http://schemas.openxmlformats.org/officeDocument/2006/relationships/theme" Target="../theme/theme37.xml"/><Relationship Id="rId21" Type="http://schemas.openxmlformats.org/officeDocument/2006/relationships/slideLayout" Target="../slideLayouts/slideLayout1111.xml"/><Relationship Id="rId34" Type="http://schemas.openxmlformats.org/officeDocument/2006/relationships/slideLayout" Target="../slideLayouts/slideLayout1124.xml"/><Relationship Id="rId7" Type="http://schemas.openxmlformats.org/officeDocument/2006/relationships/slideLayout" Target="../slideLayouts/slideLayout1097.xml"/><Relationship Id="rId12" Type="http://schemas.openxmlformats.org/officeDocument/2006/relationships/slideLayout" Target="../slideLayouts/slideLayout1102.xml"/><Relationship Id="rId17" Type="http://schemas.openxmlformats.org/officeDocument/2006/relationships/slideLayout" Target="../slideLayouts/slideLayout1107.xml"/><Relationship Id="rId25" Type="http://schemas.openxmlformats.org/officeDocument/2006/relationships/slideLayout" Target="../slideLayouts/slideLayout1115.xml"/><Relationship Id="rId33" Type="http://schemas.openxmlformats.org/officeDocument/2006/relationships/slideLayout" Target="../slideLayouts/slideLayout1123.xml"/><Relationship Id="rId38" Type="http://schemas.openxmlformats.org/officeDocument/2006/relationships/slideLayout" Target="../slideLayouts/slideLayout1128.xml"/><Relationship Id="rId2" Type="http://schemas.openxmlformats.org/officeDocument/2006/relationships/slideLayout" Target="../slideLayouts/slideLayout1092.xml"/><Relationship Id="rId16" Type="http://schemas.openxmlformats.org/officeDocument/2006/relationships/slideLayout" Target="../slideLayouts/slideLayout1106.xml"/><Relationship Id="rId20" Type="http://schemas.openxmlformats.org/officeDocument/2006/relationships/slideLayout" Target="../slideLayouts/slideLayout1110.xml"/><Relationship Id="rId29" Type="http://schemas.openxmlformats.org/officeDocument/2006/relationships/slideLayout" Target="../slideLayouts/slideLayout1119.xml"/><Relationship Id="rId1" Type="http://schemas.openxmlformats.org/officeDocument/2006/relationships/slideLayout" Target="../slideLayouts/slideLayout1091.xml"/><Relationship Id="rId6" Type="http://schemas.openxmlformats.org/officeDocument/2006/relationships/slideLayout" Target="../slideLayouts/slideLayout1096.xml"/><Relationship Id="rId11" Type="http://schemas.openxmlformats.org/officeDocument/2006/relationships/slideLayout" Target="../slideLayouts/slideLayout1101.xml"/><Relationship Id="rId24" Type="http://schemas.openxmlformats.org/officeDocument/2006/relationships/slideLayout" Target="../slideLayouts/slideLayout1114.xml"/><Relationship Id="rId32" Type="http://schemas.openxmlformats.org/officeDocument/2006/relationships/slideLayout" Target="../slideLayouts/slideLayout1122.xml"/><Relationship Id="rId37" Type="http://schemas.openxmlformats.org/officeDocument/2006/relationships/slideLayout" Target="../slideLayouts/slideLayout1127.xml"/><Relationship Id="rId5" Type="http://schemas.openxmlformats.org/officeDocument/2006/relationships/slideLayout" Target="../slideLayouts/slideLayout1095.xml"/><Relationship Id="rId15" Type="http://schemas.openxmlformats.org/officeDocument/2006/relationships/slideLayout" Target="../slideLayouts/slideLayout1105.xml"/><Relationship Id="rId23" Type="http://schemas.openxmlformats.org/officeDocument/2006/relationships/slideLayout" Target="../slideLayouts/slideLayout1113.xml"/><Relationship Id="rId28" Type="http://schemas.openxmlformats.org/officeDocument/2006/relationships/slideLayout" Target="../slideLayouts/slideLayout1118.xml"/><Relationship Id="rId36" Type="http://schemas.openxmlformats.org/officeDocument/2006/relationships/slideLayout" Target="../slideLayouts/slideLayout1126.xml"/><Relationship Id="rId10" Type="http://schemas.openxmlformats.org/officeDocument/2006/relationships/slideLayout" Target="../slideLayouts/slideLayout1100.xml"/><Relationship Id="rId19" Type="http://schemas.openxmlformats.org/officeDocument/2006/relationships/slideLayout" Target="../slideLayouts/slideLayout1109.xml"/><Relationship Id="rId31" Type="http://schemas.openxmlformats.org/officeDocument/2006/relationships/slideLayout" Target="../slideLayouts/slideLayout1121.xml"/><Relationship Id="rId4" Type="http://schemas.openxmlformats.org/officeDocument/2006/relationships/slideLayout" Target="../slideLayouts/slideLayout1094.xml"/><Relationship Id="rId9" Type="http://schemas.openxmlformats.org/officeDocument/2006/relationships/slideLayout" Target="../slideLayouts/slideLayout1099.xml"/><Relationship Id="rId14" Type="http://schemas.openxmlformats.org/officeDocument/2006/relationships/slideLayout" Target="../slideLayouts/slideLayout1104.xml"/><Relationship Id="rId22" Type="http://schemas.openxmlformats.org/officeDocument/2006/relationships/slideLayout" Target="../slideLayouts/slideLayout1112.xml"/><Relationship Id="rId27" Type="http://schemas.openxmlformats.org/officeDocument/2006/relationships/slideLayout" Target="../slideLayouts/slideLayout1117.xml"/><Relationship Id="rId30" Type="http://schemas.openxmlformats.org/officeDocument/2006/relationships/slideLayout" Target="../slideLayouts/slideLayout1120.xml"/><Relationship Id="rId35" Type="http://schemas.openxmlformats.org/officeDocument/2006/relationships/slideLayout" Target="../slideLayouts/slideLayout1125.xml"/><Relationship Id="rId8" Type="http://schemas.openxmlformats.org/officeDocument/2006/relationships/slideLayout" Target="../slideLayouts/slideLayout1098.xml"/><Relationship Id="rId3" Type="http://schemas.openxmlformats.org/officeDocument/2006/relationships/slideLayout" Target="../slideLayouts/slideLayout1093.xml"/></Relationships>
</file>

<file path=ppt/slideMasters/_rels/slideMaster38.xml.rels><?xml version="1.0" encoding="UTF-8" standalone="yes"?>
<Relationships xmlns="http://schemas.openxmlformats.org/package/2006/relationships"><Relationship Id="rId13" Type="http://schemas.openxmlformats.org/officeDocument/2006/relationships/slideLayout" Target="../slideLayouts/slideLayout1141.xml"/><Relationship Id="rId18" Type="http://schemas.openxmlformats.org/officeDocument/2006/relationships/slideLayout" Target="../slideLayouts/slideLayout1146.xml"/><Relationship Id="rId26" Type="http://schemas.openxmlformats.org/officeDocument/2006/relationships/slideLayout" Target="../slideLayouts/slideLayout1154.xml"/><Relationship Id="rId21" Type="http://schemas.openxmlformats.org/officeDocument/2006/relationships/slideLayout" Target="../slideLayouts/slideLayout1149.xml"/><Relationship Id="rId34" Type="http://schemas.openxmlformats.org/officeDocument/2006/relationships/slideLayout" Target="../slideLayouts/slideLayout1162.xml"/><Relationship Id="rId7" Type="http://schemas.openxmlformats.org/officeDocument/2006/relationships/slideLayout" Target="../slideLayouts/slideLayout1135.xml"/><Relationship Id="rId12" Type="http://schemas.openxmlformats.org/officeDocument/2006/relationships/slideLayout" Target="../slideLayouts/slideLayout1140.xml"/><Relationship Id="rId17" Type="http://schemas.openxmlformats.org/officeDocument/2006/relationships/slideLayout" Target="../slideLayouts/slideLayout1145.xml"/><Relationship Id="rId25" Type="http://schemas.openxmlformats.org/officeDocument/2006/relationships/slideLayout" Target="../slideLayouts/slideLayout1153.xml"/><Relationship Id="rId33" Type="http://schemas.openxmlformats.org/officeDocument/2006/relationships/slideLayout" Target="../slideLayouts/slideLayout1161.xml"/><Relationship Id="rId38" Type="http://schemas.openxmlformats.org/officeDocument/2006/relationships/theme" Target="../theme/theme38.xml"/><Relationship Id="rId2" Type="http://schemas.openxmlformats.org/officeDocument/2006/relationships/slideLayout" Target="../slideLayouts/slideLayout1130.xml"/><Relationship Id="rId16" Type="http://schemas.openxmlformats.org/officeDocument/2006/relationships/slideLayout" Target="../slideLayouts/slideLayout1144.xml"/><Relationship Id="rId20" Type="http://schemas.openxmlformats.org/officeDocument/2006/relationships/slideLayout" Target="../slideLayouts/slideLayout1148.xml"/><Relationship Id="rId29" Type="http://schemas.openxmlformats.org/officeDocument/2006/relationships/slideLayout" Target="../slideLayouts/slideLayout1157.xml"/><Relationship Id="rId1" Type="http://schemas.openxmlformats.org/officeDocument/2006/relationships/slideLayout" Target="../slideLayouts/slideLayout1129.xml"/><Relationship Id="rId6" Type="http://schemas.openxmlformats.org/officeDocument/2006/relationships/slideLayout" Target="../slideLayouts/slideLayout1134.xml"/><Relationship Id="rId11" Type="http://schemas.openxmlformats.org/officeDocument/2006/relationships/slideLayout" Target="../slideLayouts/slideLayout1139.xml"/><Relationship Id="rId24" Type="http://schemas.openxmlformats.org/officeDocument/2006/relationships/slideLayout" Target="../slideLayouts/slideLayout1152.xml"/><Relationship Id="rId32" Type="http://schemas.openxmlformats.org/officeDocument/2006/relationships/slideLayout" Target="../slideLayouts/slideLayout1160.xml"/><Relationship Id="rId37" Type="http://schemas.openxmlformats.org/officeDocument/2006/relationships/slideLayout" Target="../slideLayouts/slideLayout1165.xml"/><Relationship Id="rId5" Type="http://schemas.openxmlformats.org/officeDocument/2006/relationships/slideLayout" Target="../slideLayouts/slideLayout1133.xml"/><Relationship Id="rId15" Type="http://schemas.openxmlformats.org/officeDocument/2006/relationships/slideLayout" Target="../slideLayouts/slideLayout1143.xml"/><Relationship Id="rId23" Type="http://schemas.openxmlformats.org/officeDocument/2006/relationships/slideLayout" Target="../slideLayouts/slideLayout1151.xml"/><Relationship Id="rId28" Type="http://schemas.openxmlformats.org/officeDocument/2006/relationships/slideLayout" Target="../slideLayouts/slideLayout1156.xml"/><Relationship Id="rId36" Type="http://schemas.openxmlformats.org/officeDocument/2006/relationships/slideLayout" Target="../slideLayouts/slideLayout1164.xml"/><Relationship Id="rId10" Type="http://schemas.openxmlformats.org/officeDocument/2006/relationships/slideLayout" Target="../slideLayouts/slideLayout1138.xml"/><Relationship Id="rId19" Type="http://schemas.openxmlformats.org/officeDocument/2006/relationships/slideLayout" Target="../slideLayouts/slideLayout1147.xml"/><Relationship Id="rId31" Type="http://schemas.openxmlformats.org/officeDocument/2006/relationships/slideLayout" Target="../slideLayouts/slideLayout1159.xml"/><Relationship Id="rId4" Type="http://schemas.openxmlformats.org/officeDocument/2006/relationships/slideLayout" Target="../slideLayouts/slideLayout1132.xml"/><Relationship Id="rId9" Type="http://schemas.openxmlformats.org/officeDocument/2006/relationships/slideLayout" Target="../slideLayouts/slideLayout1137.xml"/><Relationship Id="rId14" Type="http://schemas.openxmlformats.org/officeDocument/2006/relationships/slideLayout" Target="../slideLayouts/slideLayout1142.xml"/><Relationship Id="rId22" Type="http://schemas.openxmlformats.org/officeDocument/2006/relationships/slideLayout" Target="../slideLayouts/slideLayout1150.xml"/><Relationship Id="rId27" Type="http://schemas.openxmlformats.org/officeDocument/2006/relationships/slideLayout" Target="../slideLayouts/slideLayout1155.xml"/><Relationship Id="rId30" Type="http://schemas.openxmlformats.org/officeDocument/2006/relationships/slideLayout" Target="../slideLayouts/slideLayout1158.xml"/><Relationship Id="rId35" Type="http://schemas.openxmlformats.org/officeDocument/2006/relationships/slideLayout" Target="../slideLayouts/slideLayout1163.xml"/><Relationship Id="rId8" Type="http://schemas.openxmlformats.org/officeDocument/2006/relationships/slideLayout" Target="../slideLayouts/slideLayout1136.xml"/><Relationship Id="rId3" Type="http://schemas.openxmlformats.org/officeDocument/2006/relationships/slideLayout" Target="../slideLayouts/slideLayout1131.xml"/></Relationships>
</file>

<file path=ppt/slideMasters/_rels/slideMaster39.xml.rels><?xml version="1.0" encoding="UTF-8" standalone="yes"?>
<Relationships xmlns="http://schemas.openxmlformats.org/package/2006/relationships"><Relationship Id="rId8" Type="http://schemas.openxmlformats.org/officeDocument/2006/relationships/theme" Target="../theme/theme39.xml"/><Relationship Id="rId3" Type="http://schemas.openxmlformats.org/officeDocument/2006/relationships/slideLayout" Target="../slideLayouts/slideLayout1168.xml"/><Relationship Id="rId7" Type="http://schemas.openxmlformats.org/officeDocument/2006/relationships/slideLayout" Target="../slideLayouts/slideLayout1172.xml"/><Relationship Id="rId2" Type="http://schemas.openxmlformats.org/officeDocument/2006/relationships/slideLayout" Target="../slideLayouts/slideLayout1167.xml"/><Relationship Id="rId1" Type="http://schemas.openxmlformats.org/officeDocument/2006/relationships/slideLayout" Target="../slideLayouts/slideLayout1166.xml"/><Relationship Id="rId6" Type="http://schemas.openxmlformats.org/officeDocument/2006/relationships/slideLayout" Target="../slideLayouts/slideLayout1171.xml"/><Relationship Id="rId5" Type="http://schemas.openxmlformats.org/officeDocument/2006/relationships/slideLayout" Target="../slideLayouts/slideLayout1170.xml"/><Relationship Id="rId4" Type="http://schemas.openxmlformats.org/officeDocument/2006/relationships/slideLayout" Target="../slideLayouts/slideLayout1169.xml"/><Relationship Id="rId9" Type="http://schemas.openxmlformats.org/officeDocument/2006/relationships/image" Target="../media/image5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image" Target="../media/image2.jpeg"/></Relationships>
</file>

<file path=ppt/slideMasters/_rels/slideMaster40.xml.rels><?xml version="1.0" encoding="UTF-8" standalone="yes"?>
<Relationships xmlns="http://schemas.openxmlformats.org/package/2006/relationships"><Relationship Id="rId13" Type="http://schemas.openxmlformats.org/officeDocument/2006/relationships/slideLayout" Target="../slideLayouts/slideLayout1185.xml"/><Relationship Id="rId18" Type="http://schemas.openxmlformats.org/officeDocument/2006/relationships/slideLayout" Target="../slideLayouts/slideLayout1190.xml"/><Relationship Id="rId26" Type="http://schemas.openxmlformats.org/officeDocument/2006/relationships/slideLayout" Target="../slideLayouts/slideLayout1198.xml"/><Relationship Id="rId3" Type="http://schemas.openxmlformats.org/officeDocument/2006/relationships/slideLayout" Target="../slideLayouts/slideLayout1175.xml"/><Relationship Id="rId21" Type="http://schemas.openxmlformats.org/officeDocument/2006/relationships/slideLayout" Target="../slideLayouts/slideLayout1193.xml"/><Relationship Id="rId34" Type="http://schemas.openxmlformats.org/officeDocument/2006/relationships/slideLayout" Target="../slideLayouts/slideLayout1206.xml"/><Relationship Id="rId7" Type="http://schemas.openxmlformats.org/officeDocument/2006/relationships/slideLayout" Target="../slideLayouts/slideLayout1179.xml"/><Relationship Id="rId12" Type="http://schemas.openxmlformats.org/officeDocument/2006/relationships/slideLayout" Target="../slideLayouts/slideLayout1184.xml"/><Relationship Id="rId17" Type="http://schemas.openxmlformats.org/officeDocument/2006/relationships/slideLayout" Target="../slideLayouts/slideLayout1189.xml"/><Relationship Id="rId25" Type="http://schemas.openxmlformats.org/officeDocument/2006/relationships/slideLayout" Target="../slideLayouts/slideLayout1197.xml"/><Relationship Id="rId33" Type="http://schemas.openxmlformats.org/officeDocument/2006/relationships/slideLayout" Target="../slideLayouts/slideLayout1205.xml"/><Relationship Id="rId2" Type="http://schemas.openxmlformats.org/officeDocument/2006/relationships/slideLayout" Target="../slideLayouts/slideLayout1174.xml"/><Relationship Id="rId16" Type="http://schemas.openxmlformats.org/officeDocument/2006/relationships/slideLayout" Target="../slideLayouts/slideLayout1188.xml"/><Relationship Id="rId20" Type="http://schemas.openxmlformats.org/officeDocument/2006/relationships/slideLayout" Target="../slideLayouts/slideLayout1192.xml"/><Relationship Id="rId29" Type="http://schemas.openxmlformats.org/officeDocument/2006/relationships/slideLayout" Target="../slideLayouts/slideLayout1201.xml"/><Relationship Id="rId1" Type="http://schemas.openxmlformats.org/officeDocument/2006/relationships/slideLayout" Target="../slideLayouts/slideLayout1173.xml"/><Relationship Id="rId6" Type="http://schemas.openxmlformats.org/officeDocument/2006/relationships/slideLayout" Target="../slideLayouts/slideLayout1178.xml"/><Relationship Id="rId11" Type="http://schemas.openxmlformats.org/officeDocument/2006/relationships/slideLayout" Target="../slideLayouts/slideLayout1183.xml"/><Relationship Id="rId24" Type="http://schemas.openxmlformats.org/officeDocument/2006/relationships/slideLayout" Target="../slideLayouts/slideLayout1196.xml"/><Relationship Id="rId32" Type="http://schemas.openxmlformats.org/officeDocument/2006/relationships/slideLayout" Target="../slideLayouts/slideLayout1204.xml"/><Relationship Id="rId5" Type="http://schemas.openxmlformats.org/officeDocument/2006/relationships/slideLayout" Target="../slideLayouts/slideLayout1177.xml"/><Relationship Id="rId15" Type="http://schemas.openxmlformats.org/officeDocument/2006/relationships/slideLayout" Target="../slideLayouts/slideLayout1187.xml"/><Relationship Id="rId23" Type="http://schemas.openxmlformats.org/officeDocument/2006/relationships/slideLayout" Target="../slideLayouts/slideLayout1195.xml"/><Relationship Id="rId28" Type="http://schemas.openxmlformats.org/officeDocument/2006/relationships/slideLayout" Target="../slideLayouts/slideLayout1200.xml"/><Relationship Id="rId36" Type="http://schemas.openxmlformats.org/officeDocument/2006/relationships/theme" Target="../theme/theme40.xml"/><Relationship Id="rId10" Type="http://schemas.openxmlformats.org/officeDocument/2006/relationships/slideLayout" Target="../slideLayouts/slideLayout1182.xml"/><Relationship Id="rId19" Type="http://schemas.openxmlformats.org/officeDocument/2006/relationships/slideLayout" Target="../slideLayouts/slideLayout1191.xml"/><Relationship Id="rId31" Type="http://schemas.openxmlformats.org/officeDocument/2006/relationships/slideLayout" Target="../slideLayouts/slideLayout1203.xml"/><Relationship Id="rId4" Type="http://schemas.openxmlformats.org/officeDocument/2006/relationships/slideLayout" Target="../slideLayouts/slideLayout1176.xml"/><Relationship Id="rId9" Type="http://schemas.openxmlformats.org/officeDocument/2006/relationships/slideLayout" Target="../slideLayouts/slideLayout1181.xml"/><Relationship Id="rId14" Type="http://schemas.openxmlformats.org/officeDocument/2006/relationships/slideLayout" Target="../slideLayouts/slideLayout1186.xml"/><Relationship Id="rId22" Type="http://schemas.openxmlformats.org/officeDocument/2006/relationships/slideLayout" Target="../slideLayouts/slideLayout1194.xml"/><Relationship Id="rId27" Type="http://schemas.openxmlformats.org/officeDocument/2006/relationships/slideLayout" Target="../slideLayouts/slideLayout1199.xml"/><Relationship Id="rId30" Type="http://schemas.openxmlformats.org/officeDocument/2006/relationships/slideLayout" Target="../slideLayouts/slideLayout1202.xml"/><Relationship Id="rId35" Type="http://schemas.openxmlformats.org/officeDocument/2006/relationships/slideLayout" Target="../slideLayouts/slideLayout1207.xml"/><Relationship Id="rId8" Type="http://schemas.openxmlformats.org/officeDocument/2006/relationships/slideLayout" Target="../slideLayouts/slideLayout1180.xml"/></Relationships>
</file>

<file path=ppt/slideMasters/_rels/slideMaster41.xml.rels><?xml version="1.0" encoding="UTF-8" standalone="yes"?>
<Relationships xmlns="http://schemas.openxmlformats.org/package/2006/relationships"><Relationship Id="rId13" Type="http://schemas.openxmlformats.org/officeDocument/2006/relationships/slideLayout" Target="../slideLayouts/slideLayout1220.xml"/><Relationship Id="rId18" Type="http://schemas.openxmlformats.org/officeDocument/2006/relationships/slideLayout" Target="../slideLayouts/slideLayout1225.xml"/><Relationship Id="rId26" Type="http://schemas.openxmlformats.org/officeDocument/2006/relationships/slideLayout" Target="../slideLayouts/slideLayout1233.xml"/><Relationship Id="rId39" Type="http://schemas.openxmlformats.org/officeDocument/2006/relationships/theme" Target="../theme/theme41.xml"/><Relationship Id="rId21" Type="http://schemas.openxmlformats.org/officeDocument/2006/relationships/slideLayout" Target="../slideLayouts/slideLayout1228.xml"/><Relationship Id="rId34" Type="http://schemas.openxmlformats.org/officeDocument/2006/relationships/slideLayout" Target="../slideLayouts/slideLayout1241.xml"/><Relationship Id="rId7" Type="http://schemas.openxmlformats.org/officeDocument/2006/relationships/slideLayout" Target="../slideLayouts/slideLayout1214.xml"/><Relationship Id="rId12" Type="http://schemas.openxmlformats.org/officeDocument/2006/relationships/slideLayout" Target="../slideLayouts/slideLayout1219.xml"/><Relationship Id="rId17" Type="http://schemas.openxmlformats.org/officeDocument/2006/relationships/slideLayout" Target="../slideLayouts/slideLayout1224.xml"/><Relationship Id="rId25" Type="http://schemas.openxmlformats.org/officeDocument/2006/relationships/slideLayout" Target="../slideLayouts/slideLayout1232.xml"/><Relationship Id="rId33" Type="http://schemas.openxmlformats.org/officeDocument/2006/relationships/slideLayout" Target="../slideLayouts/slideLayout1240.xml"/><Relationship Id="rId38" Type="http://schemas.openxmlformats.org/officeDocument/2006/relationships/slideLayout" Target="../slideLayouts/slideLayout1245.xml"/><Relationship Id="rId2" Type="http://schemas.openxmlformats.org/officeDocument/2006/relationships/slideLayout" Target="../slideLayouts/slideLayout1209.xml"/><Relationship Id="rId16" Type="http://schemas.openxmlformats.org/officeDocument/2006/relationships/slideLayout" Target="../slideLayouts/slideLayout1223.xml"/><Relationship Id="rId20" Type="http://schemas.openxmlformats.org/officeDocument/2006/relationships/slideLayout" Target="../slideLayouts/slideLayout1227.xml"/><Relationship Id="rId29" Type="http://schemas.openxmlformats.org/officeDocument/2006/relationships/slideLayout" Target="../slideLayouts/slideLayout1236.xml"/><Relationship Id="rId1" Type="http://schemas.openxmlformats.org/officeDocument/2006/relationships/slideLayout" Target="../slideLayouts/slideLayout1208.xml"/><Relationship Id="rId6" Type="http://schemas.openxmlformats.org/officeDocument/2006/relationships/slideLayout" Target="../slideLayouts/slideLayout1213.xml"/><Relationship Id="rId11" Type="http://schemas.openxmlformats.org/officeDocument/2006/relationships/slideLayout" Target="../slideLayouts/slideLayout1218.xml"/><Relationship Id="rId24" Type="http://schemas.openxmlformats.org/officeDocument/2006/relationships/slideLayout" Target="../slideLayouts/slideLayout1231.xml"/><Relationship Id="rId32" Type="http://schemas.openxmlformats.org/officeDocument/2006/relationships/slideLayout" Target="../slideLayouts/slideLayout1239.xml"/><Relationship Id="rId37" Type="http://schemas.openxmlformats.org/officeDocument/2006/relationships/slideLayout" Target="../slideLayouts/slideLayout1244.xml"/><Relationship Id="rId5" Type="http://schemas.openxmlformats.org/officeDocument/2006/relationships/slideLayout" Target="../slideLayouts/slideLayout1212.xml"/><Relationship Id="rId15" Type="http://schemas.openxmlformats.org/officeDocument/2006/relationships/slideLayout" Target="../slideLayouts/slideLayout1222.xml"/><Relationship Id="rId23" Type="http://schemas.openxmlformats.org/officeDocument/2006/relationships/slideLayout" Target="../slideLayouts/slideLayout1230.xml"/><Relationship Id="rId28" Type="http://schemas.openxmlformats.org/officeDocument/2006/relationships/slideLayout" Target="../slideLayouts/slideLayout1235.xml"/><Relationship Id="rId36" Type="http://schemas.openxmlformats.org/officeDocument/2006/relationships/slideLayout" Target="../slideLayouts/slideLayout1243.xml"/><Relationship Id="rId10" Type="http://schemas.openxmlformats.org/officeDocument/2006/relationships/slideLayout" Target="../slideLayouts/slideLayout1217.xml"/><Relationship Id="rId19" Type="http://schemas.openxmlformats.org/officeDocument/2006/relationships/slideLayout" Target="../slideLayouts/slideLayout1226.xml"/><Relationship Id="rId31" Type="http://schemas.openxmlformats.org/officeDocument/2006/relationships/slideLayout" Target="../slideLayouts/slideLayout1238.xml"/><Relationship Id="rId4" Type="http://schemas.openxmlformats.org/officeDocument/2006/relationships/slideLayout" Target="../slideLayouts/slideLayout1211.xml"/><Relationship Id="rId9" Type="http://schemas.openxmlformats.org/officeDocument/2006/relationships/slideLayout" Target="../slideLayouts/slideLayout1216.xml"/><Relationship Id="rId14" Type="http://schemas.openxmlformats.org/officeDocument/2006/relationships/slideLayout" Target="../slideLayouts/slideLayout1221.xml"/><Relationship Id="rId22" Type="http://schemas.openxmlformats.org/officeDocument/2006/relationships/slideLayout" Target="../slideLayouts/slideLayout1229.xml"/><Relationship Id="rId27" Type="http://schemas.openxmlformats.org/officeDocument/2006/relationships/slideLayout" Target="../slideLayouts/slideLayout1234.xml"/><Relationship Id="rId30" Type="http://schemas.openxmlformats.org/officeDocument/2006/relationships/slideLayout" Target="../slideLayouts/slideLayout1237.xml"/><Relationship Id="rId35" Type="http://schemas.openxmlformats.org/officeDocument/2006/relationships/slideLayout" Target="../slideLayouts/slideLayout1242.xml"/><Relationship Id="rId8" Type="http://schemas.openxmlformats.org/officeDocument/2006/relationships/slideLayout" Target="../slideLayouts/slideLayout1215.xml"/><Relationship Id="rId3" Type="http://schemas.openxmlformats.org/officeDocument/2006/relationships/slideLayout" Target="../slideLayouts/slideLayout1210.xml"/></Relationships>
</file>

<file path=ppt/slideMasters/_rels/slideMaster42.xml.rels><?xml version="1.0" encoding="UTF-8" standalone="yes"?>
<Relationships xmlns="http://schemas.openxmlformats.org/package/2006/relationships"><Relationship Id="rId13" Type="http://schemas.openxmlformats.org/officeDocument/2006/relationships/slideLayout" Target="../slideLayouts/slideLayout1258.xml"/><Relationship Id="rId18" Type="http://schemas.openxmlformats.org/officeDocument/2006/relationships/slideLayout" Target="../slideLayouts/slideLayout1263.xml"/><Relationship Id="rId26" Type="http://schemas.openxmlformats.org/officeDocument/2006/relationships/slideLayout" Target="../slideLayouts/slideLayout1271.xml"/><Relationship Id="rId3" Type="http://schemas.openxmlformats.org/officeDocument/2006/relationships/slideLayout" Target="../slideLayouts/slideLayout1248.xml"/><Relationship Id="rId21" Type="http://schemas.openxmlformats.org/officeDocument/2006/relationships/slideLayout" Target="../slideLayouts/slideLayout1266.xml"/><Relationship Id="rId34" Type="http://schemas.openxmlformats.org/officeDocument/2006/relationships/slideLayout" Target="../slideLayouts/slideLayout1279.xml"/><Relationship Id="rId7" Type="http://schemas.openxmlformats.org/officeDocument/2006/relationships/slideLayout" Target="../slideLayouts/slideLayout1252.xml"/><Relationship Id="rId12" Type="http://schemas.openxmlformats.org/officeDocument/2006/relationships/slideLayout" Target="../slideLayouts/slideLayout1257.xml"/><Relationship Id="rId17" Type="http://schemas.openxmlformats.org/officeDocument/2006/relationships/slideLayout" Target="../slideLayouts/slideLayout1262.xml"/><Relationship Id="rId25" Type="http://schemas.openxmlformats.org/officeDocument/2006/relationships/slideLayout" Target="../slideLayouts/slideLayout1270.xml"/><Relationship Id="rId33" Type="http://schemas.openxmlformats.org/officeDocument/2006/relationships/slideLayout" Target="../slideLayouts/slideLayout1278.xml"/><Relationship Id="rId2" Type="http://schemas.openxmlformats.org/officeDocument/2006/relationships/slideLayout" Target="../slideLayouts/slideLayout1247.xml"/><Relationship Id="rId16" Type="http://schemas.openxmlformats.org/officeDocument/2006/relationships/slideLayout" Target="../slideLayouts/slideLayout1261.xml"/><Relationship Id="rId20" Type="http://schemas.openxmlformats.org/officeDocument/2006/relationships/slideLayout" Target="../slideLayouts/slideLayout1265.xml"/><Relationship Id="rId29" Type="http://schemas.openxmlformats.org/officeDocument/2006/relationships/slideLayout" Target="../slideLayouts/slideLayout1274.xml"/><Relationship Id="rId1" Type="http://schemas.openxmlformats.org/officeDocument/2006/relationships/slideLayout" Target="../slideLayouts/slideLayout1246.xml"/><Relationship Id="rId6" Type="http://schemas.openxmlformats.org/officeDocument/2006/relationships/slideLayout" Target="../slideLayouts/slideLayout1251.xml"/><Relationship Id="rId11" Type="http://schemas.openxmlformats.org/officeDocument/2006/relationships/slideLayout" Target="../slideLayouts/slideLayout1256.xml"/><Relationship Id="rId24" Type="http://schemas.openxmlformats.org/officeDocument/2006/relationships/slideLayout" Target="../slideLayouts/slideLayout1269.xml"/><Relationship Id="rId32" Type="http://schemas.openxmlformats.org/officeDocument/2006/relationships/slideLayout" Target="../slideLayouts/slideLayout1277.xml"/><Relationship Id="rId5" Type="http://schemas.openxmlformats.org/officeDocument/2006/relationships/slideLayout" Target="../slideLayouts/slideLayout1250.xml"/><Relationship Id="rId15" Type="http://schemas.openxmlformats.org/officeDocument/2006/relationships/slideLayout" Target="../slideLayouts/slideLayout1260.xml"/><Relationship Id="rId23" Type="http://schemas.openxmlformats.org/officeDocument/2006/relationships/slideLayout" Target="../slideLayouts/slideLayout1268.xml"/><Relationship Id="rId28" Type="http://schemas.openxmlformats.org/officeDocument/2006/relationships/slideLayout" Target="../slideLayouts/slideLayout1273.xml"/><Relationship Id="rId36" Type="http://schemas.openxmlformats.org/officeDocument/2006/relationships/theme" Target="../theme/theme42.xml"/><Relationship Id="rId10" Type="http://schemas.openxmlformats.org/officeDocument/2006/relationships/slideLayout" Target="../slideLayouts/slideLayout1255.xml"/><Relationship Id="rId19" Type="http://schemas.openxmlformats.org/officeDocument/2006/relationships/slideLayout" Target="../slideLayouts/slideLayout1264.xml"/><Relationship Id="rId31" Type="http://schemas.openxmlformats.org/officeDocument/2006/relationships/slideLayout" Target="../slideLayouts/slideLayout1276.xml"/><Relationship Id="rId4" Type="http://schemas.openxmlformats.org/officeDocument/2006/relationships/slideLayout" Target="../slideLayouts/slideLayout1249.xml"/><Relationship Id="rId9" Type="http://schemas.openxmlformats.org/officeDocument/2006/relationships/slideLayout" Target="../slideLayouts/slideLayout1254.xml"/><Relationship Id="rId14" Type="http://schemas.openxmlformats.org/officeDocument/2006/relationships/slideLayout" Target="../slideLayouts/slideLayout1259.xml"/><Relationship Id="rId22" Type="http://schemas.openxmlformats.org/officeDocument/2006/relationships/slideLayout" Target="../slideLayouts/slideLayout1267.xml"/><Relationship Id="rId27" Type="http://schemas.openxmlformats.org/officeDocument/2006/relationships/slideLayout" Target="../slideLayouts/slideLayout1272.xml"/><Relationship Id="rId30" Type="http://schemas.openxmlformats.org/officeDocument/2006/relationships/slideLayout" Target="../slideLayouts/slideLayout1275.xml"/><Relationship Id="rId35" Type="http://schemas.openxmlformats.org/officeDocument/2006/relationships/slideLayout" Target="../slideLayouts/slideLayout1280.xml"/><Relationship Id="rId8" Type="http://schemas.openxmlformats.org/officeDocument/2006/relationships/slideLayout" Target="../slideLayouts/slideLayout1253.xml"/></Relationships>
</file>

<file path=ppt/slideMasters/_rels/slideMaster43.xml.rels><?xml version="1.0" encoding="UTF-8" standalone="yes"?>
<Relationships xmlns="http://schemas.openxmlformats.org/package/2006/relationships"><Relationship Id="rId13" Type="http://schemas.openxmlformats.org/officeDocument/2006/relationships/slideLayout" Target="../slideLayouts/slideLayout1293.xml"/><Relationship Id="rId18" Type="http://schemas.openxmlformats.org/officeDocument/2006/relationships/slideLayout" Target="../slideLayouts/slideLayout1298.xml"/><Relationship Id="rId26" Type="http://schemas.openxmlformats.org/officeDocument/2006/relationships/slideLayout" Target="../slideLayouts/slideLayout1306.xml"/><Relationship Id="rId39" Type="http://schemas.openxmlformats.org/officeDocument/2006/relationships/theme" Target="../theme/theme43.xml"/><Relationship Id="rId21" Type="http://schemas.openxmlformats.org/officeDocument/2006/relationships/slideLayout" Target="../slideLayouts/slideLayout1301.xml"/><Relationship Id="rId34" Type="http://schemas.openxmlformats.org/officeDocument/2006/relationships/slideLayout" Target="../slideLayouts/slideLayout1314.xml"/><Relationship Id="rId7" Type="http://schemas.openxmlformats.org/officeDocument/2006/relationships/slideLayout" Target="../slideLayouts/slideLayout1287.xml"/><Relationship Id="rId12" Type="http://schemas.openxmlformats.org/officeDocument/2006/relationships/slideLayout" Target="../slideLayouts/slideLayout1292.xml"/><Relationship Id="rId17" Type="http://schemas.openxmlformats.org/officeDocument/2006/relationships/slideLayout" Target="../slideLayouts/slideLayout1297.xml"/><Relationship Id="rId25" Type="http://schemas.openxmlformats.org/officeDocument/2006/relationships/slideLayout" Target="../slideLayouts/slideLayout1305.xml"/><Relationship Id="rId33" Type="http://schemas.openxmlformats.org/officeDocument/2006/relationships/slideLayout" Target="../slideLayouts/slideLayout1313.xml"/><Relationship Id="rId38" Type="http://schemas.openxmlformats.org/officeDocument/2006/relationships/slideLayout" Target="../slideLayouts/slideLayout1318.xml"/><Relationship Id="rId2" Type="http://schemas.openxmlformats.org/officeDocument/2006/relationships/slideLayout" Target="../slideLayouts/slideLayout1282.xml"/><Relationship Id="rId16" Type="http://schemas.openxmlformats.org/officeDocument/2006/relationships/slideLayout" Target="../slideLayouts/slideLayout1296.xml"/><Relationship Id="rId20" Type="http://schemas.openxmlformats.org/officeDocument/2006/relationships/slideLayout" Target="../slideLayouts/slideLayout1300.xml"/><Relationship Id="rId29" Type="http://schemas.openxmlformats.org/officeDocument/2006/relationships/slideLayout" Target="../slideLayouts/slideLayout1309.xml"/><Relationship Id="rId1" Type="http://schemas.openxmlformats.org/officeDocument/2006/relationships/slideLayout" Target="../slideLayouts/slideLayout1281.xml"/><Relationship Id="rId6" Type="http://schemas.openxmlformats.org/officeDocument/2006/relationships/slideLayout" Target="../slideLayouts/slideLayout1286.xml"/><Relationship Id="rId11" Type="http://schemas.openxmlformats.org/officeDocument/2006/relationships/slideLayout" Target="../slideLayouts/slideLayout1291.xml"/><Relationship Id="rId24" Type="http://schemas.openxmlformats.org/officeDocument/2006/relationships/slideLayout" Target="../slideLayouts/slideLayout1304.xml"/><Relationship Id="rId32" Type="http://schemas.openxmlformats.org/officeDocument/2006/relationships/slideLayout" Target="../slideLayouts/slideLayout1312.xml"/><Relationship Id="rId37" Type="http://schemas.openxmlformats.org/officeDocument/2006/relationships/slideLayout" Target="../slideLayouts/slideLayout1317.xml"/><Relationship Id="rId5" Type="http://schemas.openxmlformats.org/officeDocument/2006/relationships/slideLayout" Target="../slideLayouts/slideLayout1285.xml"/><Relationship Id="rId15" Type="http://schemas.openxmlformats.org/officeDocument/2006/relationships/slideLayout" Target="../slideLayouts/slideLayout1295.xml"/><Relationship Id="rId23" Type="http://schemas.openxmlformats.org/officeDocument/2006/relationships/slideLayout" Target="../slideLayouts/slideLayout1303.xml"/><Relationship Id="rId28" Type="http://schemas.openxmlformats.org/officeDocument/2006/relationships/slideLayout" Target="../slideLayouts/slideLayout1308.xml"/><Relationship Id="rId36" Type="http://schemas.openxmlformats.org/officeDocument/2006/relationships/slideLayout" Target="../slideLayouts/slideLayout1316.xml"/><Relationship Id="rId10" Type="http://schemas.openxmlformats.org/officeDocument/2006/relationships/slideLayout" Target="../slideLayouts/slideLayout1290.xml"/><Relationship Id="rId19" Type="http://schemas.openxmlformats.org/officeDocument/2006/relationships/slideLayout" Target="../slideLayouts/slideLayout1299.xml"/><Relationship Id="rId31" Type="http://schemas.openxmlformats.org/officeDocument/2006/relationships/slideLayout" Target="../slideLayouts/slideLayout1311.xml"/><Relationship Id="rId4" Type="http://schemas.openxmlformats.org/officeDocument/2006/relationships/slideLayout" Target="../slideLayouts/slideLayout1284.xml"/><Relationship Id="rId9" Type="http://schemas.openxmlformats.org/officeDocument/2006/relationships/slideLayout" Target="../slideLayouts/slideLayout1289.xml"/><Relationship Id="rId14" Type="http://schemas.openxmlformats.org/officeDocument/2006/relationships/slideLayout" Target="../slideLayouts/slideLayout1294.xml"/><Relationship Id="rId22" Type="http://schemas.openxmlformats.org/officeDocument/2006/relationships/slideLayout" Target="../slideLayouts/slideLayout1302.xml"/><Relationship Id="rId27" Type="http://schemas.openxmlformats.org/officeDocument/2006/relationships/slideLayout" Target="../slideLayouts/slideLayout1307.xml"/><Relationship Id="rId30" Type="http://schemas.openxmlformats.org/officeDocument/2006/relationships/slideLayout" Target="../slideLayouts/slideLayout1310.xml"/><Relationship Id="rId35" Type="http://schemas.openxmlformats.org/officeDocument/2006/relationships/slideLayout" Target="../slideLayouts/slideLayout1315.xml"/><Relationship Id="rId8" Type="http://schemas.openxmlformats.org/officeDocument/2006/relationships/slideLayout" Target="../slideLayouts/slideLayout1288.xml"/><Relationship Id="rId3" Type="http://schemas.openxmlformats.org/officeDocument/2006/relationships/slideLayout" Target="../slideLayouts/slideLayout1283.xml"/></Relationships>
</file>

<file path=ppt/slideMasters/_rels/slideMaster44.xml.rels><?xml version="1.0" encoding="UTF-8" standalone="yes"?>
<Relationships xmlns="http://schemas.openxmlformats.org/package/2006/relationships"><Relationship Id="rId13" Type="http://schemas.openxmlformats.org/officeDocument/2006/relationships/slideLayout" Target="../slideLayouts/slideLayout1331.xml"/><Relationship Id="rId18" Type="http://schemas.openxmlformats.org/officeDocument/2006/relationships/slideLayout" Target="../slideLayouts/slideLayout1336.xml"/><Relationship Id="rId26" Type="http://schemas.openxmlformats.org/officeDocument/2006/relationships/slideLayout" Target="../slideLayouts/slideLayout1344.xml"/><Relationship Id="rId39" Type="http://schemas.openxmlformats.org/officeDocument/2006/relationships/theme" Target="../theme/theme44.xml"/><Relationship Id="rId21" Type="http://schemas.openxmlformats.org/officeDocument/2006/relationships/slideLayout" Target="../slideLayouts/slideLayout1339.xml"/><Relationship Id="rId34" Type="http://schemas.openxmlformats.org/officeDocument/2006/relationships/slideLayout" Target="../slideLayouts/slideLayout1352.xml"/><Relationship Id="rId7" Type="http://schemas.openxmlformats.org/officeDocument/2006/relationships/slideLayout" Target="../slideLayouts/slideLayout1325.xml"/><Relationship Id="rId12" Type="http://schemas.openxmlformats.org/officeDocument/2006/relationships/slideLayout" Target="../slideLayouts/slideLayout1330.xml"/><Relationship Id="rId17" Type="http://schemas.openxmlformats.org/officeDocument/2006/relationships/slideLayout" Target="../slideLayouts/slideLayout1335.xml"/><Relationship Id="rId25" Type="http://schemas.openxmlformats.org/officeDocument/2006/relationships/slideLayout" Target="../slideLayouts/slideLayout1343.xml"/><Relationship Id="rId33" Type="http://schemas.openxmlformats.org/officeDocument/2006/relationships/slideLayout" Target="../slideLayouts/slideLayout1351.xml"/><Relationship Id="rId38" Type="http://schemas.openxmlformats.org/officeDocument/2006/relationships/slideLayout" Target="../slideLayouts/slideLayout1356.xml"/><Relationship Id="rId2" Type="http://schemas.openxmlformats.org/officeDocument/2006/relationships/slideLayout" Target="../slideLayouts/slideLayout1320.xml"/><Relationship Id="rId16" Type="http://schemas.openxmlformats.org/officeDocument/2006/relationships/slideLayout" Target="../slideLayouts/slideLayout1334.xml"/><Relationship Id="rId20" Type="http://schemas.openxmlformats.org/officeDocument/2006/relationships/slideLayout" Target="../slideLayouts/slideLayout1338.xml"/><Relationship Id="rId29" Type="http://schemas.openxmlformats.org/officeDocument/2006/relationships/slideLayout" Target="../slideLayouts/slideLayout1347.xml"/><Relationship Id="rId1" Type="http://schemas.openxmlformats.org/officeDocument/2006/relationships/slideLayout" Target="../slideLayouts/slideLayout1319.xml"/><Relationship Id="rId6" Type="http://schemas.openxmlformats.org/officeDocument/2006/relationships/slideLayout" Target="../slideLayouts/slideLayout1324.xml"/><Relationship Id="rId11" Type="http://schemas.openxmlformats.org/officeDocument/2006/relationships/slideLayout" Target="../slideLayouts/slideLayout1329.xml"/><Relationship Id="rId24" Type="http://schemas.openxmlformats.org/officeDocument/2006/relationships/slideLayout" Target="../slideLayouts/slideLayout1342.xml"/><Relationship Id="rId32" Type="http://schemas.openxmlformats.org/officeDocument/2006/relationships/slideLayout" Target="../slideLayouts/slideLayout1350.xml"/><Relationship Id="rId37" Type="http://schemas.openxmlformats.org/officeDocument/2006/relationships/slideLayout" Target="../slideLayouts/slideLayout1355.xml"/><Relationship Id="rId5" Type="http://schemas.openxmlformats.org/officeDocument/2006/relationships/slideLayout" Target="../slideLayouts/slideLayout1323.xml"/><Relationship Id="rId15" Type="http://schemas.openxmlformats.org/officeDocument/2006/relationships/slideLayout" Target="../slideLayouts/slideLayout1333.xml"/><Relationship Id="rId23" Type="http://schemas.openxmlformats.org/officeDocument/2006/relationships/slideLayout" Target="../slideLayouts/slideLayout1341.xml"/><Relationship Id="rId28" Type="http://schemas.openxmlformats.org/officeDocument/2006/relationships/slideLayout" Target="../slideLayouts/slideLayout1346.xml"/><Relationship Id="rId36" Type="http://schemas.openxmlformats.org/officeDocument/2006/relationships/slideLayout" Target="../slideLayouts/slideLayout1354.xml"/><Relationship Id="rId10" Type="http://schemas.openxmlformats.org/officeDocument/2006/relationships/slideLayout" Target="../slideLayouts/slideLayout1328.xml"/><Relationship Id="rId19" Type="http://schemas.openxmlformats.org/officeDocument/2006/relationships/slideLayout" Target="../slideLayouts/slideLayout1337.xml"/><Relationship Id="rId31" Type="http://schemas.openxmlformats.org/officeDocument/2006/relationships/slideLayout" Target="../slideLayouts/slideLayout1349.xml"/><Relationship Id="rId4" Type="http://schemas.openxmlformats.org/officeDocument/2006/relationships/slideLayout" Target="../slideLayouts/slideLayout1322.xml"/><Relationship Id="rId9" Type="http://schemas.openxmlformats.org/officeDocument/2006/relationships/slideLayout" Target="../slideLayouts/slideLayout1327.xml"/><Relationship Id="rId14" Type="http://schemas.openxmlformats.org/officeDocument/2006/relationships/slideLayout" Target="../slideLayouts/slideLayout1332.xml"/><Relationship Id="rId22" Type="http://schemas.openxmlformats.org/officeDocument/2006/relationships/slideLayout" Target="../slideLayouts/slideLayout1340.xml"/><Relationship Id="rId27" Type="http://schemas.openxmlformats.org/officeDocument/2006/relationships/slideLayout" Target="../slideLayouts/slideLayout1345.xml"/><Relationship Id="rId30" Type="http://schemas.openxmlformats.org/officeDocument/2006/relationships/slideLayout" Target="../slideLayouts/slideLayout1348.xml"/><Relationship Id="rId35" Type="http://schemas.openxmlformats.org/officeDocument/2006/relationships/slideLayout" Target="../slideLayouts/slideLayout1353.xml"/><Relationship Id="rId8" Type="http://schemas.openxmlformats.org/officeDocument/2006/relationships/slideLayout" Target="../slideLayouts/slideLayout1326.xml"/><Relationship Id="rId3" Type="http://schemas.openxmlformats.org/officeDocument/2006/relationships/slideLayout" Target="../slideLayouts/slideLayout1321.xml"/></Relationships>
</file>

<file path=ppt/slideMasters/_rels/slideMaster45.xml.rels><?xml version="1.0" encoding="UTF-8" standalone="yes"?>
<Relationships xmlns="http://schemas.openxmlformats.org/package/2006/relationships"><Relationship Id="rId13" Type="http://schemas.openxmlformats.org/officeDocument/2006/relationships/slideLayout" Target="../slideLayouts/slideLayout1369.xml"/><Relationship Id="rId18" Type="http://schemas.openxmlformats.org/officeDocument/2006/relationships/slideLayout" Target="../slideLayouts/slideLayout1374.xml"/><Relationship Id="rId26" Type="http://schemas.openxmlformats.org/officeDocument/2006/relationships/slideLayout" Target="../slideLayouts/slideLayout1382.xml"/><Relationship Id="rId3" Type="http://schemas.openxmlformats.org/officeDocument/2006/relationships/slideLayout" Target="../slideLayouts/slideLayout1359.xml"/><Relationship Id="rId21" Type="http://schemas.openxmlformats.org/officeDocument/2006/relationships/slideLayout" Target="../slideLayouts/slideLayout1377.xml"/><Relationship Id="rId34" Type="http://schemas.openxmlformats.org/officeDocument/2006/relationships/slideLayout" Target="../slideLayouts/slideLayout1390.xml"/><Relationship Id="rId7" Type="http://schemas.openxmlformats.org/officeDocument/2006/relationships/slideLayout" Target="../slideLayouts/slideLayout1363.xml"/><Relationship Id="rId12" Type="http://schemas.openxmlformats.org/officeDocument/2006/relationships/slideLayout" Target="../slideLayouts/slideLayout1368.xml"/><Relationship Id="rId17" Type="http://schemas.openxmlformats.org/officeDocument/2006/relationships/slideLayout" Target="../slideLayouts/slideLayout1373.xml"/><Relationship Id="rId25" Type="http://schemas.openxmlformats.org/officeDocument/2006/relationships/slideLayout" Target="../slideLayouts/slideLayout1381.xml"/><Relationship Id="rId33" Type="http://schemas.openxmlformats.org/officeDocument/2006/relationships/slideLayout" Target="../slideLayouts/slideLayout1389.xml"/><Relationship Id="rId2" Type="http://schemas.openxmlformats.org/officeDocument/2006/relationships/slideLayout" Target="../slideLayouts/slideLayout1358.xml"/><Relationship Id="rId16" Type="http://schemas.openxmlformats.org/officeDocument/2006/relationships/slideLayout" Target="../slideLayouts/slideLayout1372.xml"/><Relationship Id="rId20" Type="http://schemas.openxmlformats.org/officeDocument/2006/relationships/slideLayout" Target="../slideLayouts/slideLayout1376.xml"/><Relationship Id="rId29" Type="http://schemas.openxmlformats.org/officeDocument/2006/relationships/slideLayout" Target="../slideLayouts/slideLayout1385.xml"/><Relationship Id="rId1" Type="http://schemas.openxmlformats.org/officeDocument/2006/relationships/slideLayout" Target="../slideLayouts/slideLayout1357.xml"/><Relationship Id="rId6" Type="http://schemas.openxmlformats.org/officeDocument/2006/relationships/slideLayout" Target="../slideLayouts/slideLayout1362.xml"/><Relationship Id="rId11" Type="http://schemas.openxmlformats.org/officeDocument/2006/relationships/slideLayout" Target="../slideLayouts/slideLayout1367.xml"/><Relationship Id="rId24" Type="http://schemas.openxmlformats.org/officeDocument/2006/relationships/slideLayout" Target="../slideLayouts/slideLayout1380.xml"/><Relationship Id="rId32" Type="http://schemas.openxmlformats.org/officeDocument/2006/relationships/slideLayout" Target="../slideLayouts/slideLayout1388.xml"/><Relationship Id="rId5" Type="http://schemas.openxmlformats.org/officeDocument/2006/relationships/slideLayout" Target="../slideLayouts/slideLayout1361.xml"/><Relationship Id="rId15" Type="http://schemas.openxmlformats.org/officeDocument/2006/relationships/slideLayout" Target="../slideLayouts/slideLayout1371.xml"/><Relationship Id="rId23" Type="http://schemas.openxmlformats.org/officeDocument/2006/relationships/slideLayout" Target="../slideLayouts/slideLayout1379.xml"/><Relationship Id="rId28" Type="http://schemas.openxmlformats.org/officeDocument/2006/relationships/slideLayout" Target="../slideLayouts/slideLayout1384.xml"/><Relationship Id="rId36" Type="http://schemas.openxmlformats.org/officeDocument/2006/relationships/theme" Target="../theme/theme45.xml"/><Relationship Id="rId10" Type="http://schemas.openxmlformats.org/officeDocument/2006/relationships/slideLayout" Target="../slideLayouts/slideLayout1366.xml"/><Relationship Id="rId19" Type="http://schemas.openxmlformats.org/officeDocument/2006/relationships/slideLayout" Target="../slideLayouts/slideLayout1375.xml"/><Relationship Id="rId31" Type="http://schemas.openxmlformats.org/officeDocument/2006/relationships/slideLayout" Target="../slideLayouts/slideLayout1387.xml"/><Relationship Id="rId4" Type="http://schemas.openxmlformats.org/officeDocument/2006/relationships/slideLayout" Target="../slideLayouts/slideLayout1360.xml"/><Relationship Id="rId9" Type="http://schemas.openxmlformats.org/officeDocument/2006/relationships/slideLayout" Target="../slideLayouts/slideLayout1365.xml"/><Relationship Id="rId14" Type="http://schemas.openxmlformats.org/officeDocument/2006/relationships/slideLayout" Target="../slideLayouts/slideLayout1370.xml"/><Relationship Id="rId22" Type="http://schemas.openxmlformats.org/officeDocument/2006/relationships/slideLayout" Target="../slideLayouts/slideLayout1378.xml"/><Relationship Id="rId27" Type="http://schemas.openxmlformats.org/officeDocument/2006/relationships/slideLayout" Target="../slideLayouts/slideLayout1383.xml"/><Relationship Id="rId30" Type="http://schemas.openxmlformats.org/officeDocument/2006/relationships/slideLayout" Target="../slideLayouts/slideLayout1386.xml"/><Relationship Id="rId35" Type="http://schemas.openxmlformats.org/officeDocument/2006/relationships/slideLayout" Target="../slideLayouts/slideLayout1391.xml"/><Relationship Id="rId8" Type="http://schemas.openxmlformats.org/officeDocument/2006/relationships/slideLayout" Target="../slideLayouts/slideLayout1364.xml"/></Relationships>
</file>

<file path=ppt/slideMasters/_rels/slideMaster46.xml.rels><?xml version="1.0" encoding="UTF-8" standalone="yes"?>
<Relationships xmlns="http://schemas.openxmlformats.org/package/2006/relationships"><Relationship Id="rId13" Type="http://schemas.openxmlformats.org/officeDocument/2006/relationships/slideLayout" Target="../slideLayouts/slideLayout1404.xml"/><Relationship Id="rId18" Type="http://schemas.openxmlformats.org/officeDocument/2006/relationships/slideLayout" Target="../slideLayouts/slideLayout1409.xml"/><Relationship Id="rId26" Type="http://schemas.openxmlformats.org/officeDocument/2006/relationships/slideLayout" Target="../slideLayouts/slideLayout1417.xml"/><Relationship Id="rId3" Type="http://schemas.openxmlformats.org/officeDocument/2006/relationships/slideLayout" Target="../slideLayouts/slideLayout1394.xml"/><Relationship Id="rId21" Type="http://schemas.openxmlformats.org/officeDocument/2006/relationships/slideLayout" Target="../slideLayouts/slideLayout1412.xml"/><Relationship Id="rId34" Type="http://schemas.openxmlformats.org/officeDocument/2006/relationships/slideLayout" Target="../slideLayouts/slideLayout1425.xml"/><Relationship Id="rId7" Type="http://schemas.openxmlformats.org/officeDocument/2006/relationships/slideLayout" Target="../slideLayouts/slideLayout1398.xml"/><Relationship Id="rId12" Type="http://schemas.openxmlformats.org/officeDocument/2006/relationships/slideLayout" Target="../slideLayouts/slideLayout1403.xml"/><Relationship Id="rId17" Type="http://schemas.openxmlformats.org/officeDocument/2006/relationships/slideLayout" Target="../slideLayouts/slideLayout1408.xml"/><Relationship Id="rId25" Type="http://schemas.openxmlformats.org/officeDocument/2006/relationships/slideLayout" Target="../slideLayouts/slideLayout1416.xml"/><Relationship Id="rId33" Type="http://schemas.openxmlformats.org/officeDocument/2006/relationships/slideLayout" Target="../slideLayouts/slideLayout1424.xml"/><Relationship Id="rId2" Type="http://schemas.openxmlformats.org/officeDocument/2006/relationships/slideLayout" Target="../slideLayouts/slideLayout1393.xml"/><Relationship Id="rId16" Type="http://schemas.openxmlformats.org/officeDocument/2006/relationships/slideLayout" Target="../slideLayouts/slideLayout1407.xml"/><Relationship Id="rId20" Type="http://schemas.openxmlformats.org/officeDocument/2006/relationships/slideLayout" Target="../slideLayouts/slideLayout1411.xml"/><Relationship Id="rId29" Type="http://schemas.openxmlformats.org/officeDocument/2006/relationships/slideLayout" Target="../slideLayouts/slideLayout1420.xml"/><Relationship Id="rId1" Type="http://schemas.openxmlformats.org/officeDocument/2006/relationships/slideLayout" Target="../slideLayouts/slideLayout1392.xml"/><Relationship Id="rId6" Type="http://schemas.openxmlformats.org/officeDocument/2006/relationships/slideLayout" Target="../slideLayouts/slideLayout1397.xml"/><Relationship Id="rId11" Type="http://schemas.openxmlformats.org/officeDocument/2006/relationships/slideLayout" Target="../slideLayouts/slideLayout1402.xml"/><Relationship Id="rId24" Type="http://schemas.openxmlformats.org/officeDocument/2006/relationships/slideLayout" Target="../slideLayouts/slideLayout1415.xml"/><Relationship Id="rId32" Type="http://schemas.openxmlformats.org/officeDocument/2006/relationships/slideLayout" Target="../slideLayouts/slideLayout1423.xml"/><Relationship Id="rId5" Type="http://schemas.openxmlformats.org/officeDocument/2006/relationships/slideLayout" Target="../slideLayouts/slideLayout1396.xml"/><Relationship Id="rId15" Type="http://schemas.openxmlformats.org/officeDocument/2006/relationships/slideLayout" Target="../slideLayouts/slideLayout1406.xml"/><Relationship Id="rId23" Type="http://schemas.openxmlformats.org/officeDocument/2006/relationships/slideLayout" Target="../slideLayouts/slideLayout1414.xml"/><Relationship Id="rId28" Type="http://schemas.openxmlformats.org/officeDocument/2006/relationships/slideLayout" Target="../slideLayouts/slideLayout1419.xml"/><Relationship Id="rId36" Type="http://schemas.openxmlformats.org/officeDocument/2006/relationships/theme" Target="../theme/theme46.xml"/><Relationship Id="rId10" Type="http://schemas.openxmlformats.org/officeDocument/2006/relationships/slideLayout" Target="../slideLayouts/slideLayout1401.xml"/><Relationship Id="rId19" Type="http://schemas.openxmlformats.org/officeDocument/2006/relationships/slideLayout" Target="../slideLayouts/slideLayout1410.xml"/><Relationship Id="rId31" Type="http://schemas.openxmlformats.org/officeDocument/2006/relationships/slideLayout" Target="../slideLayouts/slideLayout1422.xml"/><Relationship Id="rId4" Type="http://schemas.openxmlformats.org/officeDocument/2006/relationships/slideLayout" Target="../slideLayouts/slideLayout1395.xml"/><Relationship Id="rId9" Type="http://schemas.openxmlformats.org/officeDocument/2006/relationships/slideLayout" Target="../slideLayouts/slideLayout1400.xml"/><Relationship Id="rId14" Type="http://schemas.openxmlformats.org/officeDocument/2006/relationships/slideLayout" Target="../slideLayouts/slideLayout1405.xml"/><Relationship Id="rId22" Type="http://schemas.openxmlformats.org/officeDocument/2006/relationships/slideLayout" Target="../slideLayouts/slideLayout1413.xml"/><Relationship Id="rId27" Type="http://schemas.openxmlformats.org/officeDocument/2006/relationships/slideLayout" Target="../slideLayouts/slideLayout1418.xml"/><Relationship Id="rId30" Type="http://schemas.openxmlformats.org/officeDocument/2006/relationships/slideLayout" Target="../slideLayouts/slideLayout1421.xml"/><Relationship Id="rId35" Type="http://schemas.openxmlformats.org/officeDocument/2006/relationships/slideLayout" Target="../slideLayouts/slideLayout1426.xml"/><Relationship Id="rId8" Type="http://schemas.openxmlformats.org/officeDocument/2006/relationships/slideLayout" Target="../slideLayouts/slideLayout13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1434.xml"/><Relationship Id="rId3" Type="http://schemas.openxmlformats.org/officeDocument/2006/relationships/slideLayout" Target="../slideLayouts/slideLayout1429.xml"/><Relationship Id="rId7" Type="http://schemas.openxmlformats.org/officeDocument/2006/relationships/slideLayout" Target="../slideLayouts/slideLayout1433.xml"/><Relationship Id="rId2" Type="http://schemas.openxmlformats.org/officeDocument/2006/relationships/slideLayout" Target="../slideLayouts/slideLayout1428.xml"/><Relationship Id="rId1" Type="http://schemas.openxmlformats.org/officeDocument/2006/relationships/slideLayout" Target="../slideLayouts/slideLayout1427.xml"/><Relationship Id="rId6" Type="http://schemas.openxmlformats.org/officeDocument/2006/relationships/slideLayout" Target="../slideLayouts/slideLayout1432.xml"/><Relationship Id="rId11" Type="http://schemas.openxmlformats.org/officeDocument/2006/relationships/theme" Target="../theme/theme47.xml"/><Relationship Id="rId5" Type="http://schemas.openxmlformats.org/officeDocument/2006/relationships/slideLayout" Target="../slideLayouts/slideLayout1431.xml"/><Relationship Id="rId10" Type="http://schemas.openxmlformats.org/officeDocument/2006/relationships/slideLayout" Target="../slideLayouts/slideLayout1436.xml"/><Relationship Id="rId4" Type="http://schemas.openxmlformats.org/officeDocument/2006/relationships/slideLayout" Target="../slideLayouts/slideLayout1430.xml"/><Relationship Id="rId9" Type="http://schemas.openxmlformats.org/officeDocument/2006/relationships/slideLayout" Target="../slideLayouts/slideLayout1435.xml"/></Relationships>
</file>

<file path=ppt/slideMasters/_rels/slideMaster48.xml.rels><?xml version="1.0" encoding="UTF-8" standalone="yes"?>
<Relationships xmlns="http://schemas.openxmlformats.org/package/2006/relationships"><Relationship Id="rId13" Type="http://schemas.openxmlformats.org/officeDocument/2006/relationships/slideLayout" Target="../slideLayouts/slideLayout1449.xml"/><Relationship Id="rId18" Type="http://schemas.openxmlformats.org/officeDocument/2006/relationships/slideLayout" Target="../slideLayouts/slideLayout1454.xml"/><Relationship Id="rId26" Type="http://schemas.openxmlformats.org/officeDocument/2006/relationships/slideLayout" Target="../slideLayouts/slideLayout1462.xml"/><Relationship Id="rId3" Type="http://schemas.openxmlformats.org/officeDocument/2006/relationships/slideLayout" Target="../slideLayouts/slideLayout1439.xml"/><Relationship Id="rId21" Type="http://schemas.openxmlformats.org/officeDocument/2006/relationships/slideLayout" Target="../slideLayouts/slideLayout1457.xml"/><Relationship Id="rId7" Type="http://schemas.openxmlformats.org/officeDocument/2006/relationships/slideLayout" Target="../slideLayouts/slideLayout1443.xml"/><Relationship Id="rId12" Type="http://schemas.openxmlformats.org/officeDocument/2006/relationships/slideLayout" Target="../slideLayouts/slideLayout1448.xml"/><Relationship Id="rId17" Type="http://schemas.openxmlformats.org/officeDocument/2006/relationships/slideLayout" Target="../slideLayouts/slideLayout1453.xml"/><Relationship Id="rId25" Type="http://schemas.openxmlformats.org/officeDocument/2006/relationships/slideLayout" Target="../slideLayouts/slideLayout1461.xml"/><Relationship Id="rId33" Type="http://schemas.openxmlformats.org/officeDocument/2006/relationships/theme" Target="../theme/theme48.xml"/><Relationship Id="rId2" Type="http://schemas.openxmlformats.org/officeDocument/2006/relationships/slideLayout" Target="../slideLayouts/slideLayout1438.xml"/><Relationship Id="rId16" Type="http://schemas.openxmlformats.org/officeDocument/2006/relationships/slideLayout" Target="../slideLayouts/slideLayout1452.xml"/><Relationship Id="rId20" Type="http://schemas.openxmlformats.org/officeDocument/2006/relationships/slideLayout" Target="../slideLayouts/slideLayout1456.xml"/><Relationship Id="rId29" Type="http://schemas.openxmlformats.org/officeDocument/2006/relationships/slideLayout" Target="../slideLayouts/slideLayout1465.xml"/><Relationship Id="rId1" Type="http://schemas.openxmlformats.org/officeDocument/2006/relationships/slideLayout" Target="../slideLayouts/slideLayout1437.xml"/><Relationship Id="rId6" Type="http://schemas.openxmlformats.org/officeDocument/2006/relationships/slideLayout" Target="../slideLayouts/slideLayout1442.xml"/><Relationship Id="rId11" Type="http://schemas.openxmlformats.org/officeDocument/2006/relationships/slideLayout" Target="../slideLayouts/slideLayout1447.xml"/><Relationship Id="rId24" Type="http://schemas.openxmlformats.org/officeDocument/2006/relationships/slideLayout" Target="../slideLayouts/slideLayout1460.xml"/><Relationship Id="rId32" Type="http://schemas.openxmlformats.org/officeDocument/2006/relationships/slideLayout" Target="../slideLayouts/slideLayout1468.xml"/><Relationship Id="rId5" Type="http://schemas.openxmlformats.org/officeDocument/2006/relationships/slideLayout" Target="../slideLayouts/slideLayout1441.xml"/><Relationship Id="rId15" Type="http://schemas.openxmlformats.org/officeDocument/2006/relationships/slideLayout" Target="../slideLayouts/slideLayout1451.xml"/><Relationship Id="rId23" Type="http://schemas.openxmlformats.org/officeDocument/2006/relationships/slideLayout" Target="../slideLayouts/slideLayout1459.xml"/><Relationship Id="rId28" Type="http://schemas.openxmlformats.org/officeDocument/2006/relationships/slideLayout" Target="../slideLayouts/slideLayout1464.xml"/><Relationship Id="rId10" Type="http://schemas.openxmlformats.org/officeDocument/2006/relationships/slideLayout" Target="../slideLayouts/slideLayout1446.xml"/><Relationship Id="rId19" Type="http://schemas.openxmlformats.org/officeDocument/2006/relationships/slideLayout" Target="../slideLayouts/slideLayout1455.xml"/><Relationship Id="rId31" Type="http://schemas.openxmlformats.org/officeDocument/2006/relationships/slideLayout" Target="../slideLayouts/slideLayout1467.xml"/><Relationship Id="rId4" Type="http://schemas.openxmlformats.org/officeDocument/2006/relationships/slideLayout" Target="../slideLayouts/slideLayout1440.xml"/><Relationship Id="rId9" Type="http://schemas.openxmlformats.org/officeDocument/2006/relationships/slideLayout" Target="../slideLayouts/slideLayout1445.xml"/><Relationship Id="rId14" Type="http://schemas.openxmlformats.org/officeDocument/2006/relationships/slideLayout" Target="../slideLayouts/slideLayout1450.xml"/><Relationship Id="rId22" Type="http://schemas.openxmlformats.org/officeDocument/2006/relationships/slideLayout" Target="../slideLayouts/slideLayout1458.xml"/><Relationship Id="rId27" Type="http://schemas.openxmlformats.org/officeDocument/2006/relationships/slideLayout" Target="../slideLayouts/slideLayout1463.xml"/><Relationship Id="rId30" Type="http://schemas.openxmlformats.org/officeDocument/2006/relationships/slideLayout" Target="../slideLayouts/slideLayout1466.xml"/><Relationship Id="rId8" Type="http://schemas.openxmlformats.org/officeDocument/2006/relationships/slideLayout" Target="../slideLayouts/slideLayout1444.xml"/></Relationships>
</file>

<file path=ppt/slideMasters/_rels/slideMaster49.xml.rels><?xml version="1.0" encoding="UTF-8" standalone="yes"?>
<Relationships xmlns="http://schemas.openxmlformats.org/package/2006/relationships"><Relationship Id="rId13" Type="http://schemas.openxmlformats.org/officeDocument/2006/relationships/slideLayout" Target="../slideLayouts/slideLayout1481.xml"/><Relationship Id="rId18" Type="http://schemas.openxmlformats.org/officeDocument/2006/relationships/slideLayout" Target="../slideLayouts/slideLayout1486.xml"/><Relationship Id="rId26" Type="http://schemas.openxmlformats.org/officeDocument/2006/relationships/slideLayout" Target="../slideLayouts/slideLayout1494.xml"/><Relationship Id="rId21" Type="http://schemas.openxmlformats.org/officeDocument/2006/relationships/slideLayout" Target="../slideLayouts/slideLayout1489.xml"/><Relationship Id="rId34" Type="http://schemas.openxmlformats.org/officeDocument/2006/relationships/slideLayout" Target="../slideLayouts/slideLayout1502.xml"/><Relationship Id="rId7" Type="http://schemas.openxmlformats.org/officeDocument/2006/relationships/slideLayout" Target="../slideLayouts/slideLayout1475.xml"/><Relationship Id="rId12" Type="http://schemas.openxmlformats.org/officeDocument/2006/relationships/slideLayout" Target="../slideLayouts/slideLayout1480.xml"/><Relationship Id="rId17" Type="http://schemas.openxmlformats.org/officeDocument/2006/relationships/slideLayout" Target="../slideLayouts/slideLayout1485.xml"/><Relationship Id="rId25" Type="http://schemas.openxmlformats.org/officeDocument/2006/relationships/slideLayout" Target="../slideLayouts/slideLayout1493.xml"/><Relationship Id="rId33" Type="http://schemas.openxmlformats.org/officeDocument/2006/relationships/slideLayout" Target="../slideLayouts/slideLayout1501.xml"/><Relationship Id="rId38" Type="http://schemas.openxmlformats.org/officeDocument/2006/relationships/theme" Target="../theme/theme49.xml"/><Relationship Id="rId2" Type="http://schemas.openxmlformats.org/officeDocument/2006/relationships/slideLayout" Target="../slideLayouts/slideLayout1470.xml"/><Relationship Id="rId16" Type="http://schemas.openxmlformats.org/officeDocument/2006/relationships/slideLayout" Target="../slideLayouts/slideLayout1484.xml"/><Relationship Id="rId20" Type="http://schemas.openxmlformats.org/officeDocument/2006/relationships/slideLayout" Target="../slideLayouts/slideLayout1488.xml"/><Relationship Id="rId29" Type="http://schemas.openxmlformats.org/officeDocument/2006/relationships/slideLayout" Target="../slideLayouts/slideLayout1497.xml"/><Relationship Id="rId1" Type="http://schemas.openxmlformats.org/officeDocument/2006/relationships/slideLayout" Target="../slideLayouts/slideLayout1469.xml"/><Relationship Id="rId6" Type="http://schemas.openxmlformats.org/officeDocument/2006/relationships/slideLayout" Target="../slideLayouts/slideLayout1474.xml"/><Relationship Id="rId11" Type="http://schemas.openxmlformats.org/officeDocument/2006/relationships/slideLayout" Target="../slideLayouts/slideLayout1479.xml"/><Relationship Id="rId24" Type="http://schemas.openxmlformats.org/officeDocument/2006/relationships/slideLayout" Target="../slideLayouts/slideLayout1492.xml"/><Relationship Id="rId32" Type="http://schemas.openxmlformats.org/officeDocument/2006/relationships/slideLayout" Target="../slideLayouts/slideLayout1500.xml"/><Relationship Id="rId37" Type="http://schemas.openxmlformats.org/officeDocument/2006/relationships/slideLayout" Target="../slideLayouts/slideLayout1505.xml"/><Relationship Id="rId5" Type="http://schemas.openxmlformats.org/officeDocument/2006/relationships/slideLayout" Target="../slideLayouts/slideLayout1473.xml"/><Relationship Id="rId15" Type="http://schemas.openxmlformats.org/officeDocument/2006/relationships/slideLayout" Target="../slideLayouts/slideLayout1483.xml"/><Relationship Id="rId23" Type="http://schemas.openxmlformats.org/officeDocument/2006/relationships/slideLayout" Target="../slideLayouts/slideLayout1491.xml"/><Relationship Id="rId28" Type="http://schemas.openxmlformats.org/officeDocument/2006/relationships/slideLayout" Target="../slideLayouts/slideLayout1496.xml"/><Relationship Id="rId36" Type="http://schemas.openxmlformats.org/officeDocument/2006/relationships/slideLayout" Target="../slideLayouts/slideLayout1504.xml"/><Relationship Id="rId10" Type="http://schemas.openxmlformats.org/officeDocument/2006/relationships/slideLayout" Target="../slideLayouts/slideLayout1478.xml"/><Relationship Id="rId19" Type="http://schemas.openxmlformats.org/officeDocument/2006/relationships/slideLayout" Target="../slideLayouts/slideLayout1487.xml"/><Relationship Id="rId31" Type="http://schemas.openxmlformats.org/officeDocument/2006/relationships/slideLayout" Target="../slideLayouts/slideLayout1499.xml"/><Relationship Id="rId4" Type="http://schemas.openxmlformats.org/officeDocument/2006/relationships/slideLayout" Target="../slideLayouts/slideLayout1472.xml"/><Relationship Id="rId9" Type="http://schemas.openxmlformats.org/officeDocument/2006/relationships/slideLayout" Target="../slideLayouts/slideLayout1477.xml"/><Relationship Id="rId14" Type="http://schemas.openxmlformats.org/officeDocument/2006/relationships/slideLayout" Target="../slideLayouts/slideLayout1482.xml"/><Relationship Id="rId22" Type="http://schemas.openxmlformats.org/officeDocument/2006/relationships/slideLayout" Target="../slideLayouts/slideLayout1490.xml"/><Relationship Id="rId27" Type="http://schemas.openxmlformats.org/officeDocument/2006/relationships/slideLayout" Target="../slideLayouts/slideLayout1495.xml"/><Relationship Id="rId30" Type="http://schemas.openxmlformats.org/officeDocument/2006/relationships/slideLayout" Target="../slideLayouts/slideLayout1498.xml"/><Relationship Id="rId35" Type="http://schemas.openxmlformats.org/officeDocument/2006/relationships/slideLayout" Target="../slideLayouts/slideLayout1503.xml"/><Relationship Id="rId8" Type="http://schemas.openxmlformats.org/officeDocument/2006/relationships/slideLayout" Target="../slideLayouts/slideLayout1476.xml"/><Relationship Id="rId3" Type="http://schemas.openxmlformats.org/officeDocument/2006/relationships/slideLayout" Target="../slideLayouts/slideLayout147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image" Target="../media/image2.jpeg"/></Relationships>
</file>

<file path=ppt/slideMasters/_rels/slideMaster50.xml.rels><?xml version="1.0" encoding="UTF-8" standalone="yes"?>
<Relationships xmlns="http://schemas.openxmlformats.org/package/2006/relationships"><Relationship Id="rId13" Type="http://schemas.openxmlformats.org/officeDocument/2006/relationships/slideLayout" Target="../slideLayouts/slideLayout1518.xml"/><Relationship Id="rId18" Type="http://schemas.openxmlformats.org/officeDocument/2006/relationships/slideLayout" Target="../slideLayouts/slideLayout1523.xml"/><Relationship Id="rId26" Type="http://schemas.openxmlformats.org/officeDocument/2006/relationships/slideLayout" Target="../slideLayouts/slideLayout1531.xml"/><Relationship Id="rId3" Type="http://schemas.openxmlformats.org/officeDocument/2006/relationships/slideLayout" Target="../slideLayouts/slideLayout1508.xml"/><Relationship Id="rId21" Type="http://schemas.openxmlformats.org/officeDocument/2006/relationships/slideLayout" Target="../slideLayouts/slideLayout1526.xml"/><Relationship Id="rId7" Type="http://schemas.openxmlformats.org/officeDocument/2006/relationships/slideLayout" Target="../slideLayouts/slideLayout1512.xml"/><Relationship Id="rId12" Type="http://schemas.openxmlformats.org/officeDocument/2006/relationships/slideLayout" Target="../slideLayouts/slideLayout1517.xml"/><Relationship Id="rId17" Type="http://schemas.openxmlformats.org/officeDocument/2006/relationships/slideLayout" Target="../slideLayouts/slideLayout1522.xml"/><Relationship Id="rId25" Type="http://schemas.openxmlformats.org/officeDocument/2006/relationships/slideLayout" Target="../slideLayouts/slideLayout1530.xml"/><Relationship Id="rId33" Type="http://schemas.openxmlformats.org/officeDocument/2006/relationships/theme" Target="../theme/theme50.xml"/><Relationship Id="rId2" Type="http://schemas.openxmlformats.org/officeDocument/2006/relationships/slideLayout" Target="../slideLayouts/slideLayout1507.xml"/><Relationship Id="rId16" Type="http://schemas.openxmlformats.org/officeDocument/2006/relationships/slideLayout" Target="../slideLayouts/slideLayout1521.xml"/><Relationship Id="rId20" Type="http://schemas.openxmlformats.org/officeDocument/2006/relationships/slideLayout" Target="../slideLayouts/slideLayout1525.xml"/><Relationship Id="rId29" Type="http://schemas.openxmlformats.org/officeDocument/2006/relationships/slideLayout" Target="../slideLayouts/slideLayout1534.xml"/><Relationship Id="rId1" Type="http://schemas.openxmlformats.org/officeDocument/2006/relationships/slideLayout" Target="../slideLayouts/slideLayout1506.xml"/><Relationship Id="rId6" Type="http://schemas.openxmlformats.org/officeDocument/2006/relationships/slideLayout" Target="../slideLayouts/slideLayout1511.xml"/><Relationship Id="rId11" Type="http://schemas.openxmlformats.org/officeDocument/2006/relationships/slideLayout" Target="../slideLayouts/slideLayout1516.xml"/><Relationship Id="rId24" Type="http://schemas.openxmlformats.org/officeDocument/2006/relationships/slideLayout" Target="../slideLayouts/slideLayout1529.xml"/><Relationship Id="rId32" Type="http://schemas.openxmlformats.org/officeDocument/2006/relationships/slideLayout" Target="../slideLayouts/slideLayout1537.xml"/><Relationship Id="rId5" Type="http://schemas.openxmlformats.org/officeDocument/2006/relationships/slideLayout" Target="../slideLayouts/slideLayout1510.xml"/><Relationship Id="rId15" Type="http://schemas.openxmlformats.org/officeDocument/2006/relationships/slideLayout" Target="../slideLayouts/slideLayout1520.xml"/><Relationship Id="rId23" Type="http://schemas.openxmlformats.org/officeDocument/2006/relationships/slideLayout" Target="../slideLayouts/slideLayout1528.xml"/><Relationship Id="rId28" Type="http://schemas.openxmlformats.org/officeDocument/2006/relationships/slideLayout" Target="../slideLayouts/slideLayout1533.xml"/><Relationship Id="rId10" Type="http://schemas.openxmlformats.org/officeDocument/2006/relationships/slideLayout" Target="../slideLayouts/slideLayout1515.xml"/><Relationship Id="rId19" Type="http://schemas.openxmlformats.org/officeDocument/2006/relationships/slideLayout" Target="../slideLayouts/slideLayout1524.xml"/><Relationship Id="rId31" Type="http://schemas.openxmlformats.org/officeDocument/2006/relationships/slideLayout" Target="../slideLayouts/slideLayout1536.xml"/><Relationship Id="rId4" Type="http://schemas.openxmlformats.org/officeDocument/2006/relationships/slideLayout" Target="../slideLayouts/slideLayout1509.xml"/><Relationship Id="rId9" Type="http://schemas.openxmlformats.org/officeDocument/2006/relationships/slideLayout" Target="../slideLayouts/slideLayout1514.xml"/><Relationship Id="rId14" Type="http://schemas.openxmlformats.org/officeDocument/2006/relationships/slideLayout" Target="../slideLayouts/slideLayout1519.xml"/><Relationship Id="rId22" Type="http://schemas.openxmlformats.org/officeDocument/2006/relationships/slideLayout" Target="../slideLayouts/slideLayout1527.xml"/><Relationship Id="rId27" Type="http://schemas.openxmlformats.org/officeDocument/2006/relationships/slideLayout" Target="../slideLayouts/slideLayout1532.xml"/><Relationship Id="rId30" Type="http://schemas.openxmlformats.org/officeDocument/2006/relationships/slideLayout" Target="../slideLayouts/slideLayout1535.xml"/><Relationship Id="rId8" Type="http://schemas.openxmlformats.org/officeDocument/2006/relationships/slideLayout" Target="../slideLayouts/slideLayout1513.xml"/></Relationships>
</file>

<file path=ppt/slideMasters/_rels/slideMaster51.xml.rels><?xml version="1.0" encoding="UTF-8" standalone="yes"?>
<Relationships xmlns="http://schemas.openxmlformats.org/package/2006/relationships"><Relationship Id="rId13" Type="http://schemas.openxmlformats.org/officeDocument/2006/relationships/slideLayout" Target="../slideLayouts/slideLayout1550.xml"/><Relationship Id="rId18" Type="http://schemas.openxmlformats.org/officeDocument/2006/relationships/slideLayout" Target="../slideLayouts/slideLayout1555.xml"/><Relationship Id="rId26" Type="http://schemas.openxmlformats.org/officeDocument/2006/relationships/slideLayout" Target="../slideLayouts/slideLayout1563.xml"/><Relationship Id="rId39" Type="http://schemas.openxmlformats.org/officeDocument/2006/relationships/slideLayout" Target="../slideLayouts/slideLayout1576.xml"/><Relationship Id="rId21" Type="http://schemas.openxmlformats.org/officeDocument/2006/relationships/slideLayout" Target="../slideLayouts/slideLayout1558.xml"/><Relationship Id="rId34" Type="http://schemas.openxmlformats.org/officeDocument/2006/relationships/slideLayout" Target="../slideLayouts/slideLayout1571.xml"/><Relationship Id="rId7" Type="http://schemas.openxmlformats.org/officeDocument/2006/relationships/slideLayout" Target="../slideLayouts/slideLayout1544.xml"/><Relationship Id="rId12" Type="http://schemas.openxmlformats.org/officeDocument/2006/relationships/slideLayout" Target="../slideLayouts/slideLayout1549.xml"/><Relationship Id="rId17" Type="http://schemas.openxmlformats.org/officeDocument/2006/relationships/slideLayout" Target="../slideLayouts/slideLayout1554.xml"/><Relationship Id="rId25" Type="http://schemas.openxmlformats.org/officeDocument/2006/relationships/slideLayout" Target="../slideLayouts/slideLayout1562.xml"/><Relationship Id="rId33" Type="http://schemas.openxmlformats.org/officeDocument/2006/relationships/slideLayout" Target="../slideLayouts/slideLayout1570.xml"/><Relationship Id="rId38" Type="http://schemas.openxmlformats.org/officeDocument/2006/relationships/slideLayout" Target="../slideLayouts/slideLayout1575.xml"/><Relationship Id="rId2" Type="http://schemas.openxmlformats.org/officeDocument/2006/relationships/slideLayout" Target="../slideLayouts/slideLayout1539.xml"/><Relationship Id="rId16" Type="http://schemas.openxmlformats.org/officeDocument/2006/relationships/slideLayout" Target="../slideLayouts/slideLayout1553.xml"/><Relationship Id="rId20" Type="http://schemas.openxmlformats.org/officeDocument/2006/relationships/slideLayout" Target="../slideLayouts/slideLayout1557.xml"/><Relationship Id="rId29" Type="http://schemas.openxmlformats.org/officeDocument/2006/relationships/slideLayout" Target="../slideLayouts/slideLayout1566.xml"/><Relationship Id="rId1" Type="http://schemas.openxmlformats.org/officeDocument/2006/relationships/slideLayout" Target="../slideLayouts/slideLayout1538.xml"/><Relationship Id="rId6" Type="http://schemas.openxmlformats.org/officeDocument/2006/relationships/slideLayout" Target="../slideLayouts/slideLayout1543.xml"/><Relationship Id="rId11" Type="http://schemas.openxmlformats.org/officeDocument/2006/relationships/slideLayout" Target="../slideLayouts/slideLayout1548.xml"/><Relationship Id="rId24" Type="http://schemas.openxmlformats.org/officeDocument/2006/relationships/slideLayout" Target="../slideLayouts/slideLayout1561.xml"/><Relationship Id="rId32" Type="http://schemas.openxmlformats.org/officeDocument/2006/relationships/slideLayout" Target="../slideLayouts/slideLayout1569.xml"/><Relationship Id="rId37" Type="http://schemas.openxmlformats.org/officeDocument/2006/relationships/slideLayout" Target="../slideLayouts/slideLayout1574.xml"/><Relationship Id="rId40" Type="http://schemas.openxmlformats.org/officeDocument/2006/relationships/theme" Target="../theme/theme51.xml"/><Relationship Id="rId5" Type="http://schemas.openxmlformats.org/officeDocument/2006/relationships/slideLayout" Target="../slideLayouts/slideLayout1542.xml"/><Relationship Id="rId15" Type="http://schemas.openxmlformats.org/officeDocument/2006/relationships/slideLayout" Target="../slideLayouts/slideLayout1552.xml"/><Relationship Id="rId23" Type="http://schemas.openxmlformats.org/officeDocument/2006/relationships/slideLayout" Target="../slideLayouts/slideLayout1560.xml"/><Relationship Id="rId28" Type="http://schemas.openxmlformats.org/officeDocument/2006/relationships/slideLayout" Target="../slideLayouts/slideLayout1565.xml"/><Relationship Id="rId36" Type="http://schemas.openxmlformats.org/officeDocument/2006/relationships/slideLayout" Target="../slideLayouts/slideLayout1573.xml"/><Relationship Id="rId10" Type="http://schemas.openxmlformats.org/officeDocument/2006/relationships/slideLayout" Target="../slideLayouts/slideLayout1547.xml"/><Relationship Id="rId19" Type="http://schemas.openxmlformats.org/officeDocument/2006/relationships/slideLayout" Target="../slideLayouts/slideLayout1556.xml"/><Relationship Id="rId31" Type="http://schemas.openxmlformats.org/officeDocument/2006/relationships/slideLayout" Target="../slideLayouts/slideLayout1568.xml"/><Relationship Id="rId4" Type="http://schemas.openxmlformats.org/officeDocument/2006/relationships/slideLayout" Target="../slideLayouts/slideLayout1541.xml"/><Relationship Id="rId9" Type="http://schemas.openxmlformats.org/officeDocument/2006/relationships/slideLayout" Target="../slideLayouts/slideLayout1546.xml"/><Relationship Id="rId14" Type="http://schemas.openxmlformats.org/officeDocument/2006/relationships/slideLayout" Target="../slideLayouts/slideLayout1551.xml"/><Relationship Id="rId22" Type="http://schemas.openxmlformats.org/officeDocument/2006/relationships/slideLayout" Target="../slideLayouts/slideLayout1559.xml"/><Relationship Id="rId27" Type="http://schemas.openxmlformats.org/officeDocument/2006/relationships/slideLayout" Target="../slideLayouts/slideLayout1564.xml"/><Relationship Id="rId30" Type="http://schemas.openxmlformats.org/officeDocument/2006/relationships/slideLayout" Target="../slideLayouts/slideLayout1567.xml"/><Relationship Id="rId35" Type="http://schemas.openxmlformats.org/officeDocument/2006/relationships/slideLayout" Target="../slideLayouts/slideLayout1572.xml"/><Relationship Id="rId8" Type="http://schemas.openxmlformats.org/officeDocument/2006/relationships/slideLayout" Target="../slideLayouts/slideLayout1545.xml"/><Relationship Id="rId3" Type="http://schemas.openxmlformats.org/officeDocument/2006/relationships/slideLayout" Target="../slideLayouts/slideLayout1540.xml"/></Relationships>
</file>

<file path=ppt/slideMasters/_rels/slideMaster52.xml.rels><?xml version="1.0" encoding="UTF-8" standalone="yes"?>
<Relationships xmlns="http://schemas.openxmlformats.org/package/2006/relationships"><Relationship Id="rId13" Type="http://schemas.openxmlformats.org/officeDocument/2006/relationships/slideLayout" Target="../slideLayouts/slideLayout1589.xml"/><Relationship Id="rId18" Type="http://schemas.openxmlformats.org/officeDocument/2006/relationships/slideLayout" Target="../slideLayouts/slideLayout1594.xml"/><Relationship Id="rId26" Type="http://schemas.openxmlformats.org/officeDocument/2006/relationships/slideLayout" Target="../slideLayouts/slideLayout1602.xml"/><Relationship Id="rId39" Type="http://schemas.openxmlformats.org/officeDocument/2006/relationships/theme" Target="../theme/theme52.xml"/><Relationship Id="rId21" Type="http://schemas.openxmlformats.org/officeDocument/2006/relationships/slideLayout" Target="../slideLayouts/slideLayout1597.xml"/><Relationship Id="rId34" Type="http://schemas.openxmlformats.org/officeDocument/2006/relationships/slideLayout" Target="../slideLayouts/slideLayout1610.xml"/><Relationship Id="rId7" Type="http://schemas.openxmlformats.org/officeDocument/2006/relationships/slideLayout" Target="../slideLayouts/slideLayout1583.xml"/><Relationship Id="rId12" Type="http://schemas.openxmlformats.org/officeDocument/2006/relationships/slideLayout" Target="../slideLayouts/slideLayout1588.xml"/><Relationship Id="rId17" Type="http://schemas.openxmlformats.org/officeDocument/2006/relationships/slideLayout" Target="../slideLayouts/slideLayout1593.xml"/><Relationship Id="rId25" Type="http://schemas.openxmlformats.org/officeDocument/2006/relationships/slideLayout" Target="../slideLayouts/slideLayout1601.xml"/><Relationship Id="rId33" Type="http://schemas.openxmlformats.org/officeDocument/2006/relationships/slideLayout" Target="../slideLayouts/slideLayout1609.xml"/><Relationship Id="rId38" Type="http://schemas.openxmlformats.org/officeDocument/2006/relationships/slideLayout" Target="../slideLayouts/slideLayout1614.xml"/><Relationship Id="rId2" Type="http://schemas.openxmlformats.org/officeDocument/2006/relationships/slideLayout" Target="../slideLayouts/slideLayout1578.xml"/><Relationship Id="rId16" Type="http://schemas.openxmlformats.org/officeDocument/2006/relationships/slideLayout" Target="../slideLayouts/slideLayout1592.xml"/><Relationship Id="rId20" Type="http://schemas.openxmlformats.org/officeDocument/2006/relationships/slideLayout" Target="../slideLayouts/slideLayout1596.xml"/><Relationship Id="rId29" Type="http://schemas.openxmlformats.org/officeDocument/2006/relationships/slideLayout" Target="../slideLayouts/slideLayout1605.xml"/><Relationship Id="rId1" Type="http://schemas.openxmlformats.org/officeDocument/2006/relationships/slideLayout" Target="../slideLayouts/slideLayout1577.xml"/><Relationship Id="rId6" Type="http://schemas.openxmlformats.org/officeDocument/2006/relationships/slideLayout" Target="../slideLayouts/slideLayout1582.xml"/><Relationship Id="rId11" Type="http://schemas.openxmlformats.org/officeDocument/2006/relationships/slideLayout" Target="../slideLayouts/slideLayout1587.xml"/><Relationship Id="rId24" Type="http://schemas.openxmlformats.org/officeDocument/2006/relationships/slideLayout" Target="../slideLayouts/slideLayout1600.xml"/><Relationship Id="rId32" Type="http://schemas.openxmlformats.org/officeDocument/2006/relationships/slideLayout" Target="../slideLayouts/slideLayout1608.xml"/><Relationship Id="rId37" Type="http://schemas.openxmlformats.org/officeDocument/2006/relationships/slideLayout" Target="../slideLayouts/slideLayout1613.xml"/><Relationship Id="rId5" Type="http://schemas.openxmlformats.org/officeDocument/2006/relationships/slideLayout" Target="../slideLayouts/slideLayout1581.xml"/><Relationship Id="rId15" Type="http://schemas.openxmlformats.org/officeDocument/2006/relationships/slideLayout" Target="../slideLayouts/slideLayout1591.xml"/><Relationship Id="rId23" Type="http://schemas.openxmlformats.org/officeDocument/2006/relationships/slideLayout" Target="../slideLayouts/slideLayout1599.xml"/><Relationship Id="rId28" Type="http://schemas.openxmlformats.org/officeDocument/2006/relationships/slideLayout" Target="../slideLayouts/slideLayout1604.xml"/><Relationship Id="rId36" Type="http://schemas.openxmlformats.org/officeDocument/2006/relationships/slideLayout" Target="../slideLayouts/slideLayout1612.xml"/><Relationship Id="rId10" Type="http://schemas.openxmlformats.org/officeDocument/2006/relationships/slideLayout" Target="../slideLayouts/slideLayout1586.xml"/><Relationship Id="rId19" Type="http://schemas.openxmlformats.org/officeDocument/2006/relationships/slideLayout" Target="../slideLayouts/slideLayout1595.xml"/><Relationship Id="rId31" Type="http://schemas.openxmlformats.org/officeDocument/2006/relationships/slideLayout" Target="../slideLayouts/slideLayout1607.xml"/><Relationship Id="rId4" Type="http://schemas.openxmlformats.org/officeDocument/2006/relationships/slideLayout" Target="../slideLayouts/slideLayout1580.xml"/><Relationship Id="rId9" Type="http://schemas.openxmlformats.org/officeDocument/2006/relationships/slideLayout" Target="../slideLayouts/slideLayout1585.xml"/><Relationship Id="rId14" Type="http://schemas.openxmlformats.org/officeDocument/2006/relationships/slideLayout" Target="../slideLayouts/slideLayout1590.xml"/><Relationship Id="rId22" Type="http://schemas.openxmlformats.org/officeDocument/2006/relationships/slideLayout" Target="../slideLayouts/slideLayout1598.xml"/><Relationship Id="rId27" Type="http://schemas.openxmlformats.org/officeDocument/2006/relationships/slideLayout" Target="../slideLayouts/slideLayout1603.xml"/><Relationship Id="rId30" Type="http://schemas.openxmlformats.org/officeDocument/2006/relationships/slideLayout" Target="../slideLayouts/slideLayout1606.xml"/><Relationship Id="rId35" Type="http://schemas.openxmlformats.org/officeDocument/2006/relationships/slideLayout" Target="../slideLayouts/slideLayout1611.xml"/><Relationship Id="rId8" Type="http://schemas.openxmlformats.org/officeDocument/2006/relationships/slideLayout" Target="../slideLayouts/slideLayout1584.xml"/><Relationship Id="rId3" Type="http://schemas.openxmlformats.org/officeDocument/2006/relationships/slideLayout" Target="../slideLayouts/slideLayout1579.xml"/></Relationships>
</file>

<file path=ppt/slideMasters/_rels/slideMaster53.xml.rels><?xml version="1.0" encoding="UTF-8" standalone="yes"?>
<Relationships xmlns="http://schemas.openxmlformats.org/package/2006/relationships"><Relationship Id="rId26" Type="http://schemas.openxmlformats.org/officeDocument/2006/relationships/slideLayout" Target="../slideLayouts/slideLayout1640.xml"/><Relationship Id="rId117" Type="http://schemas.openxmlformats.org/officeDocument/2006/relationships/slideLayout" Target="../slideLayouts/slideLayout1731.xml"/><Relationship Id="rId21" Type="http://schemas.openxmlformats.org/officeDocument/2006/relationships/slideLayout" Target="../slideLayouts/slideLayout1635.xml"/><Relationship Id="rId42" Type="http://schemas.openxmlformats.org/officeDocument/2006/relationships/slideLayout" Target="../slideLayouts/slideLayout1656.xml"/><Relationship Id="rId47" Type="http://schemas.openxmlformats.org/officeDocument/2006/relationships/slideLayout" Target="../slideLayouts/slideLayout1661.xml"/><Relationship Id="rId63" Type="http://schemas.openxmlformats.org/officeDocument/2006/relationships/slideLayout" Target="../slideLayouts/slideLayout1677.xml"/><Relationship Id="rId68" Type="http://schemas.openxmlformats.org/officeDocument/2006/relationships/slideLayout" Target="../slideLayouts/slideLayout1682.xml"/><Relationship Id="rId84" Type="http://schemas.openxmlformats.org/officeDocument/2006/relationships/slideLayout" Target="../slideLayouts/slideLayout1698.xml"/><Relationship Id="rId89" Type="http://schemas.openxmlformats.org/officeDocument/2006/relationships/slideLayout" Target="../slideLayouts/slideLayout1703.xml"/><Relationship Id="rId112" Type="http://schemas.openxmlformats.org/officeDocument/2006/relationships/slideLayout" Target="../slideLayouts/slideLayout1726.xml"/><Relationship Id="rId16" Type="http://schemas.openxmlformats.org/officeDocument/2006/relationships/slideLayout" Target="../slideLayouts/slideLayout1630.xml"/><Relationship Id="rId107" Type="http://schemas.openxmlformats.org/officeDocument/2006/relationships/slideLayout" Target="../slideLayouts/slideLayout1721.xml"/><Relationship Id="rId11" Type="http://schemas.openxmlformats.org/officeDocument/2006/relationships/slideLayout" Target="../slideLayouts/slideLayout1625.xml"/><Relationship Id="rId32" Type="http://schemas.openxmlformats.org/officeDocument/2006/relationships/slideLayout" Target="../slideLayouts/slideLayout1646.xml"/><Relationship Id="rId37" Type="http://schemas.openxmlformats.org/officeDocument/2006/relationships/slideLayout" Target="../slideLayouts/slideLayout1651.xml"/><Relationship Id="rId53" Type="http://schemas.openxmlformats.org/officeDocument/2006/relationships/slideLayout" Target="../slideLayouts/slideLayout1667.xml"/><Relationship Id="rId58" Type="http://schemas.openxmlformats.org/officeDocument/2006/relationships/slideLayout" Target="../slideLayouts/slideLayout1672.xml"/><Relationship Id="rId74" Type="http://schemas.openxmlformats.org/officeDocument/2006/relationships/slideLayout" Target="../slideLayouts/slideLayout1688.xml"/><Relationship Id="rId79" Type="http://schemas.openxmlformats.org/officeDocument/2006/relationships/slideLayout" Target="../slideLayouts/slideLayout1693.xml"/><Relationship Id="rId102" Type="http://schemas.openxmlformats.org/officeDocument/2006/relationships/slideLayout" Target="../slideLayouts/slideLayout1716.xml"/><Relationship Id="rId123" Type="http://schemas.openxmlformats.org/officeDocument/2006/relationships/slideLayout" Target="../slideLayouts/slideLayout1737.xml"/><Relationship Id="rId5" Type="http://schemas.openxmlformats.org/officeDocument/2006/relationships/slideLayout" Target="../slideLayouts/slideLayout1619.xml"/><Relationship Id="rId90" Type="http://schemas.openxmlformats.org/officeDocument/2006/relationships/slideLayout" Target="../slideLayouts/slideLayout1704.xml"/><Relationship Id="rId95" Type="http://schemas.openxmlformats.org/officeDocument/2006/relationships/slideLayout" Target="../slideLayouts/slideLayout1709.xml"/><Relationship Id="rId22" Type="http://schemas.openxmlformats.org/officeDocument/2006/relationships/slideLayout" Target="../slideLayouts/slideLayout1636.xml"/><Relationship Id="rId27" Type="http://schemas.openxmlformats.org/officeDocument/2006/relationships/slideLayout" Target="../slideLayouts/slideLayout1641.xml"/><Relationship Id="rId43" Type="http://schemas.openxmlformats.org/officeDocument/2006/relationships/slideLayout" Target="../slideLayouts/slideLayout1657.xml"/><Relationship Id="rId48" Type="http://schemas.openxmlformats.org/officeDocument/2006/relationships/slideLayout" Target="../slideLayouts/slideLayout1662.xml"/><Relationship Id="rId64" Type="http://schemas.openxmlformats.org/officeDocument/2006/relationships/slideLayout" Target="../slideLayouts/slideLayout1678.xml"/><Relationship Id="rId69" Type="http://schemas.openxmlformats.org/officeDocument/2006/relationships/slideLayout" Target="../slideLayouts/slideLayout1683.xml"/><Relationship Id="rId113" Type="http://schemas.openxmlformats.org/officeDocument/2006/relationships/slideLayout" Target="../slideLayouts/slideLayout1727.xml"/><Relationship Id="rId118" Type="http://schemas.openxmlformats.org/officeDocument/2006/relationships/slideLayout" Target="../slideLayouts/slideLayout1732.xml"/><Relationship Id="rId80" Type="http://schemas.openxmlformats.org/officeDocument/2006/relationships/slideLayout" Target="../slideLayouts/slideLayout1694.xml"/><Relationship Id="rId85" Type="http://schemas.openxmlformats.org/officeDocument/2006/relationships/slideLayout" Target="../slideLayouts/slideLayout1699.xml"/><Relationship Id="rId12" Type="http://schemas.openxmlformats.org/officeDocument/2006/relationships/slideLayout" Target="../slideLayouts/slideLayout1626.xml"/><Relationship Id="rId17" Type="http://schemas.openxmlformats.org/officeDocument/2006/relationships/slideLayout" Target="../slideLayouts/slideLayout1631.xml"/><Relationship Id="rId33" Type="http://schemas.openxmlformats.org/officeDocument/2006/relationships/slideLayout" Target="../slideLayouts/slideLayout1647.xml"/><Relationship Id="rId38" Type="http://schemas.openxmlformats.org/officeDocument/2006/relationships/slideLayout" Target="../slideLayouts/slideLayout1652.xml"/><Relationship Id="rId59" Type="http://schemas.openxmlformats.org/officeDocument/2006/relationships/slideLayout" Target="../slideLayouts/slideLayout1673.xml"/><Relationship Id="rId103" Type="http://schemas.openxmlformats.org/officeDocument/2006/relationships/slideLayout" Target="../slideLayouts/slideLayout1717.xml"/><Relationship Id="rId108" Type="http://schemas.openxmlformats.org/officeDocument/2006/relationships/slideLayout" Target="../slideLayouts/slideLayout1722.xml"/><Relationship Id="rId124" Type="http://schemas.openxmlformats.org/officeDocument/2006/relationships/theme" Target="../theme/theme53.xml"/><Relationship Id="rId54" Type="http://schemas.openxmlformats.org/officeDocument/2006/relationships/slideLayout" Target="../slideLayouts/slideLayout1668.xml"/><Relationship Id="rId70" Type="http://schemas.openxmlformats.org/officeDocument/2006/relationships/slideLayout" Target="../slideLayouts/slideLayout1684.xml"/><Relationship Id="rId75" Type="http://schemas.openxmlformats.org/officeDocument/2006/relationships/slideLayout" Target="../slideLayouts/slideLayout1689.xml"/><Relationship Id="rId91" Type="http://schemas.openxmlformats.org/officeDocument/2006/relationships/slideLayout" Target="../slideLayouts/slideLayout1705.xml"/><Relationship Id="rId96" Type="http://schemas.openxmlformats.org/officeDocument/2006/relationships/slideLayout" Target="../slideLayouts/slideLayout1710.xml"/><Relationship Id="rId1" Type="http://schemas.openxmlformats.org/officeDocument/2006/relationships/slideLayout" Target="../slideLayouts/slideLayout1615.xml"/><Relationship Id="rId6" Type="http://schemas.openxmlformats.org/officeDocument/2006/relationships/slideLayout" Target="../slideLayouts/slideLayout1620.xml"/><Relationship Id="rId23" Type="http://schemas.openxmlformats.org/officeDocument/2006/relationships/slideLayout" Target="../slideLayouts/slideLayout1637.xml"/><Relationship Id="rId28" Type="http://schemas.openxmlformats.org/officeDocument/2006/relationships/slideLayout" Target="../slideLayouts/slideLayout1642.xml"/><Relationship Id="rId49" Type="http://schemas.openxmlformats.org/officeDocument/2006/relationships/slideLayout" Target="../slideLayouts/slideLayout1663.xml"/><Relationship Id="rId114" Type="http://schemas.openxmlformats.org/officeDocument/2006/relationships/slideLayout" Target="../slideLayouts/slideLayout1728.xml"/><Relationship Id="rId119" Type="http://schemas.openxmlformats.org/officeDocument/2006/relationships/slideLayout" Target="../slideLayouts/slideLayout1733.xml"/><Relationship Id="rId44" Type="http://schemas.openxmlformats.org/officeDocument/2006/relationships/slideLayout" Target="../slideLayouts/slideLayout1658.xml"/><Relationship Id="rId60" Type="http://schemas.openxmlformats.org/officeDocument/2006/relationships/slideLayout" Target="../slideLayouts/slideLayout1674.xml"/><Relationship Id="rId65" Type="http://schemas.openxmlformats.org/officeDocument/2006/relationships/slideLayout" Target="../slideLayouts/slideLayout1679.xml"/><Relationship Id="rId81" Type="http://schemas.openxmlformats.org/officeDocument/2006/relationships/slideLayout" Target="../slideLayouts/slideLayout1695.xml"/><Relationship Id="rId86" Type="http://schemas.openxmlformats.org/officeDocument/2006/relationships/slideLayout" Target="../slideLayouts/slideLayout1700.xml"/><Relationship Id="rId4" Type="http://schemas.openxmlformats.org/officeDocument/2006/relationships/slideLayout" Target="../slideLayouts/slideLayout1618.xml"/><Relationship Id="rId9" Type="http://schemas.openxmlformats.org/officeDocument/2006/relationships/slideLayout" Target="../slideLayouts/slideLayout1623.xml"/><Relationship Id="rId13" Type="http://schemas.openxmlformats.org/officeDocument/2006/relationships/slideLayout" Target="../slideLayouts/slideLayout1627.xml"/><Relationship Id="rId18" Type="http://schemas.openxmlformats.org/officeDocument/2006/relationships/slideLayout" Target="../slideLayouts/slideLayout1632.xml"/><Relationship Id="rId39" Type="http://schemas.openxmlformats.org/officeDocument/2006/relationships/slideLayout" Target="../slideLayouts/slideLayout1653.xml"/><Relationship Id="rId109" Type="http://schemas.openxmlformats.org/officeDocument/2006/relationships/slideLayout" Target="../slideLayouts/slideLayout1723.xml"/><Relationship Id="rId34" Type="http://schemas.openxmlformats.org/officeDocument/2006/relationships/slideLayout" Target="../slideLayouts/slideLayout1648.xml"/><Relationship Id="rId50" Type="http://schemas.openxmlformats.org/officeDocument/2006/relationships/slideLayout" Target="../slideLayouts/slideLayout1664.xml"/><Relationship Id="rId55" Type="http://schemas.openxmlformats.org/officeDocument/2006/relationships/slideLayout" Target="../slideLayouts/slideLayout1669.xml"/><Relationship Id="rId76" Type="http://schemas.openxmlformats.org/officeDocument/2006/relationships/slideLayout" Target="../slideLayouts/slideLayout1690.xml"/><Relationship Id="rId97" Type="http://schemas.openxmlformats.org/officeDocument/2006/relationships/slideLayout" Target="../slideLayouts/slideLayout1711.xml"/><Relationship Id="rId104" Type="http://schemas.openxmlformats.org/officeDocument/2006/relationships/slideLayout" Target="../slideLayouts/slideLayout1718.xml"/><Relationship Id="rId120" Type="http://schemas.openxmlformats.org/officeDocument/2006/relationships/slideLayout" Target="../slideLayouts/slideLayout1734.xml"/><Relationship Id="rId7" Type="http://schemas.openxmlformats.org/officeDocument/2006/relationships/slideLayout" Target="../slideLayouts/slideLayout1621.xml"/><Relationship Id="rId71" Type="http://schemas.openxmlformats.org/officeDocument/2006/relationships/slideLayout" Target="../slideLayouts/slideLayout1685.xml"/><Relationship Id="rId92" Type="http://schemas.openxmlformats.org/officeDocument/2006/relationships/slideLayout" Target="../slideLayouts/slideLayout1706.xml"/><Relationship Id="rId2" Type="http://schemas.openxmlformats.org/officeDocument/2006/relationships/slideLayout" Target="../slideLayouts/slideLayout1616.xml"/><Relationship Id="rId29" Type="http://schemas.openxmlformats.org/officeDocument/2006/relationships/slideLayout" Target="../slideLayouts/slideLayout1643.xml"/><Relationship Id="rId24" Type="http://schemas.openxmlformats.org/officeDocument/2006/relationships/slideLayout" Target="../slideLayouts/slideLayout1638.xml"/><Relationship Id="rId40" Type="http://schemas.openxmlformats.org/officeDocument/2006/relationships/slideLayout" Target="../slideLayouts/slideLayout1654.xml"/><Relationship Id="rId45" Type="http://schemas.openxmlformats.org/officeDocument/2006/relationships/slideLayout" Target="../slideLayouts/slideLayout1659.xml"/><Relationship Id="rId66" Type="http://schemas.openxmlformats.org/officeDocument/2006/relationships/slideLayout" Target="../slideLayouts/slideLayout1680.xml"/><Relationship Id="rId87" Type="http://schemas.openxmlformats.org/officeDocument/2006/relationships/slideLayout" Target="../slideLayouts/slideLayout1701.xml"/><Relationship Id="rId110" Type="http://schemas.openxmlformats.org/officeDocument/2006/relationships/slideLayout" Target="../slideLayouts/slideLayout1724.xml"/><Relationship Id="rId115" Type="http://schemas.openxmlformats.org/officeDocument/2006/relationships/slideLayout" Target="../slideLayouts/slideLayout1729.xml"/><Relationship Id="rId61" Type="http://schemas.openxmlformats.org/officeDocument/2006/relationships/slideLayout" Target="../slideLayouts/slideLayout1675.xml"/><Relationship Id="rId82" Type="http://schemas.openxmlformats.org/officeDocument/2006/relationships/slideLayout" Target="../slideLayouts/slideLayout1696.xml"/><Relationship Id="rId19" Type="http://schemas.openxmlformats.org/officeDocument/2006/relationships/slideLayout" Target="../slideLayouts/slideLayout1633.xml"/><Relationship Id="rId14" Type="http://schemas.openxmlformats.org/officeDocument/2006/relationships/slideLayout" Target="../slideLayouts/slideLayout1628.xml"/><Relationship Id="rId30" Type="http://schemas.openxmlformats.org/officeDocument/2006/relationships/slideLayout" Target="../slideLayouts/slideLayout1644.xml"/><Relationship Id="rId35" Type="http://schemas.openxmlformats.org/officeDocument/2006/relationships/slideLayout" Target="../slideLayouts/slideLayout1649.xml"/><Relationship Id="rId56" Type="http://schemas.openxmlformats.org/officeDocument/2006/relationships/slideLayout" Target="../slideLayouts/slideLayout1670.xml"/><Relationship Id="rId77" Type="http://schemas.openxmlformats.org/officeDocument/2006/relationships/slideLayout" Target="../slideLayouts/slideLayout1691.xml"/><Relationship Id="rId100" Type="http://schemas.openxmlformats.org/officeDocument/2006/relationships/slideLayout" Target="../slideLayouts/slideLayout1714.xml"/><Relationship Id="rId105" Type="http://schemas.openxmlformats.org/officeDocument/2006/relationships/slideLayout" Target="../slideLayouts/slideLayout1719.xml"/><Relationship Id="rId8" Type="http://schemas.openxmlformats.org/officeDocument/2006/relationships/slideLayout" Target="../slideLayouts/slideLayout1622.xml"/><Relationship Id="rId51" Type="http://schemas.openxmlformats.org/officeDocument/2006/relationships/slideLayout" Target="../slideLayouts/slideLayout1665.xml"/><Relationship Id="rId72" Type="http://schemas.openxmlformats.org/officeDocument/2006/relationships/slideLayout" Target="../slideLayouts/slideLayout1686.xml"/><Relationship Id="rId93" Type="http://schemas.openxmlformats.org/officeDocument/2006/relationships/slideLayout" Target="../slideLayouts/slideLayout1707.xml"/><Relationship Id="rId98" Type="http://schemas.openxmlformats.org/officeDocument/2006/relationships/slideLayout" Target="../slideLayouts/slideLayout1712.xml"/><Relationship Id="rId121" Type="http://schemas.openxmlformats.org/officeDocument/2006/relationships/slideLayout" Target="../slideLayouts/slideLayout1735.xml"/><Relationship Id="rId3" Type="http://schemas.openxmlformats.org/officeDocument/2006/relationships/slideLayout" Target="../slideLayouts/slideLayout1617.xml"/><Relationship Id="rId25" Type="http://schemas.openxmlformats.org/officeDocument/2006/relationships/slideLayout" Target="../slideLayouts/slideLayout1639.xml"/><Relationship Id="rId46" Type="http://schemas.openxmlformats.org/officeDocument/2006/relationships/slideLayout" Target="../slideLayouts/slideLayout1660.xml"/><Relationship Id="rId67" Type="http://schemas.openxmlformats.org/officeDocument/2006/relationships/slideLayout" Target="../slideLayouts/slideLayout1681.xml"/><Relationship Id="rId116" Type="http://schemas.openxmlformats.org/officeDocument/2006/relationships/slideLayout" Target="../slideLayouts/slideLayout1730.xml"/><Relationship Id="rId20" Type="http://schemas.openxmlformats.org/officeDocument/2006/relationships/slideLayout" Target="../slideLayouts/slideLayout1634.xml"/><Relationship Id="rId41" Type="http://schemas.openxmlformats.org/officeDocument/2006/relationships/slideLayout" Target="../slideLayouts/slideLayout1655.xml"/><Relationship Id="rId62" Type="http://schemas.openxmlformats.org/officeDocument/2006/relationships/slideLayout" Target="../slideLayouts/slideLayout1676.xml"/><Relationship Id="rId83" Type="http://schemas.openxmlformats.org/officeDocument/2006/relationships/slideLayout" Target="../slideLayouts/slideLayout1697.xml"/><Relationship Id="rId88" Type="http://schemas.openxmlformats.org/officeDocument/2006/relationships/slideLayout" Target="../slideLayouts/slideLayout1702.xml"/><Relationship Id="rId111" Type="http://schemas.openxmlformats.org/officeDocument/2006/relationships/slideLayout" Target="../slideLayouts/slideLayout1725.xml"/><Relationship Id="rId15" Type="http://schemas.openxmlformats.org/officeDocument/2006/relationships/slideLayout" Target="../slideLayouts/slideLayout1629.xml"/><Relationship Id="rId36" Type="http://schemas.openxmlformats.org/officeDocument/2006/relationships/slideLayout" Target="../slideLayouts/slideLayout1650.xml"/><Relationship Id="rId57" Type="http://schemas.openxmlformats.org/officeDocument/2006/relationships/slideLayout" Target="../slideLayouts/slideLayout1671.xml"/><Relationship Id="rId106" Type="http://schemas.openxmlformats.org/officeDocument/2006/relationships/slideLayout" Target="../slideLayouts/slideLayout1720.xml"/><Relationship Id="rId10" Type="http://schemas.openxmlformats.org/officeDocument/2006/relationships/slideLayout" Target="../slideLayouts/slideLayout1624.xml"/><Relationship Id="rId31" Type="http://schemas.openxmlformats.org/officeDocument/2006/relationships/slideLayout" Target="../slideLayouts/slideLayout1645.xml"/><Relationship Id="rId52" Type="http://schemas.openxmlformats.org/officeDocument/2006/relationships/slideLayout" Target="../slideLayouts/slideLayout1666.xml"/><Relationship Id="rId73" Type="http://schemas.openxmlformats.org/officeDocument/2006/relationships/slideLayout" Target="../slideLayouts/slideLayout1687.xml"/><Relationship Id="rId78" Type="http://schemas.openxmlformats.org/officeDocument/2006/relationships/slideLayout" Target="../slideLayouts/slideLayout1692.xml"/><Relationship Id="rId94" Type="http://schemas.openxmlformats.org/officeDocument/2006/relationships/slideLayout" Target="../slideLayouts/slideLayout1708.xml"/><Relationship Id="rId99" Type="http://schemas.openxmlformats.org/officeDocument/2006/relationships/slideLayout" Target="../slideLayouts/slideLayout1713.xml"/><Relationship Id="rId101" Type="http://schemas.openxmlformats.org/officeDocument/2006/relationships/slideLayout" Target="../slideLayouts/slideLayout1715.xml"/><Relationship Id="rId122" Type="http://schemas.openxmlformats.org/officeDocument/2006/relationships/slideLayout" Target="../slideLayouts/slideLayout1736.xml"/></Relationships>
</file>

<file path=ppt/slideMasters/_rels/slideMaster54.xml.rels><?xml version="1.0" encoding="UTF-8" standalone="yes"?>
<Relationships xmlns="http://schemas.openxmlformats.org/package/2006/relationships"><Relationship Id="rId13" Type="http://schemas.openxmlformats.org/officeDocument/2006/relationships/slideLayout" Target="../slideLayouts/slideLayout1750.xml"/><Relationship Id="rId18" Type="http://schemas.openxmlformats.org/officeDocument/2006/relationships/slideLayout" Target="../slideLayouts/slideLayout1755.xml"/><Relationship Id="rId26" Type="http://schemas.openxmlformats.org/officeDocument/2006/relationships/slideLayout" Target="../slideLayouts/slideLayout1763.xml"/><Relationship Id="rId39" Type="http://schemas.openxmlformats.org/officeDocument/2006/relationships/theme" Target="../theme/theme54.xml"/><Relationship Id="rId21" Type="http://schemas.openxmlformats.org/officeDocument/2006/relationships/slideLayout" Target="../slideLayouts/slideLayout1758.xml"/><Relationship Id="rId34" Type="http://schemas.openxmlformats.org/officeDocument/2006/relationships/slideLayout" Target="../slideLayouts/slideLayout1771.xml"/><Relationship Id="rId7" Type="http://schemas.openxmlformats.org/officeDocument/2006/relationships/slideLayout" Target="../slideLayouts/slideLayout1744.xml"/><Relationship Id="rId12" Type="http://schemas.openxmlformats.org/officeDocument/2006/relationships/slideLayout" Target="../slideLayouts/slideLayout1749.xml"/><Relationship Id="rId17" Type="http://schemas.openxmlformats.org/officeDocument/2006/relationships/slideLayout" Target="../slideLayouts/slideLayout1754.xml"/><Relationship Id="rId25" Type="http://schemas.openxmlformats.org/officeDocument/2006/relationships/slideLayout" Target="../slideLayouts/slideLayout1762.xml"/><Relationship Id="rId33" Type="http://schemas.openxmlformats.org/officeDocument/2006/relationships/slideLayout" Target="../slideLayouts/slideLayout1770.xml"/><Relationship Id="rId38" Type="http://schemas.openxmlformats.org/officeDocument/2006/relationships/slideLayout" Target="../slideLayouts/slideLayout1775.xml"/><Relationship Id="rId2" Type="http://schemas.openxmlformats.org/officeDocument/2006/relationships/slideLayout" Target="../slideLayouts/slideLayout1739.xml"/><Relationship Id="rId16" Type="http://schemas.openxmlformats.org/officeDocument/2006/relationships/slideLayout" Target="../slideLayouts/slideLayout1753.xml"/><Relationship Id="rId20" Type="http://schemas.openxmlformats.org/officeDocument/2006/relationships/slideLayout" Target="../slideLayouts/slideLayout1757.xml"/><Relationship Id="rId29" Type="http://schemas.openxmlformats.org/officeDocument/2006/relationships/slideLayout" Target="../slideLayouts/slideLayout1766.xml"/><Relationship Id="rId1" Type="http://schemas.openxmlformats.org/officeDocument/2006/relationships/slideLayout" Target="../slideLayouts/slideLayout1738.xml"/><Relationship Id="rId6" Type="http://schemas.openxmlformats.org/officeDocument/2006/relationships/slideLayout" Target="../slideLayouts/slideLayout1743.xml"/><Relationship Id="rId11" Type="http://schemas.openxmlformats.org/officeDocument/2006/relationships/slideLayout" Target="../slideLayouts/slideLayout1748.xml"/><Relationship Id="rId24" Type="http://schemas.openxmlformats.org/officeDocument/2006/relationships/slideLayout" Target="../slideLayouts/slideLayout1761.xml"/><Relationship Id="rId32" Type="http://schemas.openxmlformats.org/officeDocument/2006/relationships/slideLayout" Target="../slideLayouts/slideLayout1769.xml"/><Relationship Id="rId37" Type="http://schemas.openxmlformats.org/officeDocument/2006/relationships/slideLayout" Target="../slideLayouts/slideLayout1774.xml"/><Relationship Id="rId5" Type="http://schemas.openxmlformats.org/officeDocument/2006/relationships/slideLayout" Target="../slideLayouts/slideLayout1742.xml"/><Relationship Id="rId15" Type="http://schemas.openxmlformats.org/officeDocument/2006/relationships/slideLayout" Target="../slideLayouts/slideLayout1752.xml"/><Relationship Id="rId23" Type="http://schemas.openxmlformats.org/officeDocument/2006/relationships/slideLayout" Target="../slideLayouts/slideLayout1760.xml"/><Relationship Id="rId28" Type="http://schemas.openxmlformats.org/officeDocument/2006/relationships/slideLayout" Target="../slideLayouts/slideLayout1765.xml"/><Relationship Id="rId36" Type="http://schemas.openxmlformats.org/officeDocument/2006/relationships/slideLayout" Target="../slideLayouts/slideLayout1773.xml"/><Relationship Id="rId10" Type="http://schemas.openxmlformats.org/officeDocument/2006/relationships/slideLayout" Target="../slideLayouts/slideLayout1747.xml"/><Relationship Id="rId19" Type="http://schemas.openxmlformats.org/officeDocument/2006/relationships/slideLayout" Target="../slideLayouts/slideLayout1756.xml"/><Relationship Id="rId31" Type="http://schemas.openxmlformats.org/officeDocument/2006/relationships/slideLayout" Target="../slideLayouts/slideLayout1768.xml"/><Relationship Id="rId4" Type="http://schemas.openxmlformats.org/officeDocument/2006/relationships/slideLayout" Target="../slideLayouts/slideLayout1741.xml"/><Relationship Id="rId9" Type="http://schemas.openxmlformats.org/officeDocument/2006/relationships/slideLayout" Target="../slideLayouts/slideLayout1746.xml"/><Relationship Id="rId14" Type="http://schemas.openxmlformats.org/officeDocument/2006/relationships/slideLayout" Target="../slideLayouts/slideLayout1751.xml"/><Relationship Id="rId22" Type="http://schemas.openxmlformats.org/officeDocument/2006/relationships/slideLayout" Target="../slideLayouts/slideLayout1759.xml"/><Relationship Id="rId27" Type="http://schemas.openxmlformats.org/officeDocument/2006/relationships/slideLayout" Target="../slideLayouts/slideLayout1764.xml"/><Relationship Id="rId30" Type="http://schemas.openxmlformats.org/officeDocument/2006/relationships/slideLayout" Target="../slideLayouts/slideLayout1767.xml"/><Relationship Id="rId35" Type="http://schemas.openxmlformats.org/officeDocument/2006/relationships/slideLayout" Target="../slideLayouts/slideLayout1772.xml"/><Relationship Id="rId8" Type="http://schemas.openxmlformats.org/officeDocument/2006/relationships/slideLayout" Target="../slideLayouts/slideLayout1745.xml"/><Relationship Id="rId3" Type="http://schemas.openxmlformats.org/officeDocument/2006/relationships/slideLayout" Target="../slideLayouts/slideLayout1740.xml"/></Relationships>
</file>

<file path=ppt/slideMasters/_rels/slideMaster55.xml.rels><?xml version="1.0" encoding="UTF-8" standalone="yes"?>
<Relationships xmlns="http://schemas.openxmlformats.org/package/2006/relationships"><Relationship Id="rId13" Type="http://schemas.openxmlformats.org/officeDocument/2006/relationships/slideLayout" Target="../slideLayouts/slideLayout1788.xml"/><Relationship Id="rId18" Type="http://schemas.openxmlformats.org/officeDocument/2006/relationships/slideLayout" Target="../slideLayouts/slideLayout1793.xml"/><Relationship Id="rId26" Type="http://schemas.openxmlformats.org/officeDocument/2006/relationships/slideLayout" Target="../slideLayouts/slideLayout1801.xml"/><Relationship Id="rId3" Type="http://schemas.openxmlformats.org/officeDocument/2006/relationships/slideLayout" Target="../slideLayouts/slideLayout1778.xml"/><Relationship Id="rId21" Type="http://schemas.openxmlformats.org/officeDocument/2006/relationships/slideLayout" Target="../slideLayouts/slideLayout1796.xml"/><Relationship Id="rId34" Type="http://schemas.openxmlformats.org/officeDocument/2006/relationships/slideLayout" Target="../slideLayouts/slideLayout1809.xml"/><Relationship Id="rId7" Type="http://schemas.openxmlformats.org/officeDocument/2006/relationships/slideLayout" Target="../slideLayouts/slideLayout1782.xml"/><Relationship Id="rId12" Type="http://schemas.openxmlformats.org/officeDocument/2006/relationships/slideLayout" Target="../slideLayouts/slideLayout1787.xml"/><Relationship Id="rId17" Type="http://schemas.openxmlformats.org/officeDocument/2006/relationships/slideLayout" Target="../slideLayouts/slideLayout1792.xml"/><Relationship Id="rId25" Type="http://schemas.openxmlformats.org/officeDocument/2006/relationships/slideLayout" Target="../slideLayouts/slideLayout1800.xml"/><Relationship Id="rId33" Type="http://schemas.openxmlformats.org/officeDocument/2006/relationships/slideLayout" Target="../slideLayouts/slideLayout1808.xml"/><Relationship Id="rId2" Type="http://schemas.openxmlformats.org/officeDocument/2006/relationships/slideLayout" Target="../slideLayouts/slideLayout1777.xml"/><Relationship Id="rId16" Type="http://schemas.openxmlformats.org/officeDocument/2006/relationships/slideLayout" Target="../slideLayouts/slideLayout1791.xml"/><Relationship Id="rId20" Type="http://schemas.openxmlformats.org/officeDocument/2006/relationships/slideLayout" Target="../slideLayouts/slideLayout1795.xml"/><Relationship Id="rId29" Type="http://schemas.openxmlformats.org/officeDocument/2006/relationships/slideLayout" Target="../slideLayouts/slideLayout1804.xml"/><Relationship Id="rId1" Type="http://schemas.openxmlformats.org/officeDocument/2006/relationships/slideLayout" Target="../slideLayouts/slideLayout1776.xml"/><Relationship Id="rId6" Type="http://schemas.openxmlformats.org/officeDocument/2006/relationships/slideLayout" Target="../slideLayouts/slideLayout1781.xml"/><Relationship Id="rId11" Type="http://schemas.openxmlformats.org/officeDocument/2006/relationships/slideLayout" Target="../slideLayouts/slideLayout1786.xml"/><Relationship Id="rId24" Type="http://schemas.openxmlformats.org/officeDocument/2006/relationships/slideLayout" Target="../slideLayouts/slideLayout1799.xml"/><Relationship Id="rId32" Type="http://schemas.openxmlformats.org/officeDocument/2006/relationships/slideLayout" Target="../slideLayouts/slideLayout1807.xml"/><Relationship Id="rId5" Type="http://schemas.openxmlformats.org/officeDocument/2006/relationships/slideLayout" Target="../slideLayouts/slideLayout1780.xml"/><Relationship Id="rId15" Type="http://schemas.openxmlformats.org/officeDocument/2006/relationships/slideLayout" Target="../slideLayouts/slideLayout1790.xml"/><Relationship Id="rId23" Type="http://schemas.openxmlformats.org/officeDocument/2006/relationships/slideLayout" Target="../slideLayouts/slideLayout1798.xml"/><Relationship Id="rId28" Type="http://schemas.openxmlformats.org/officeDocument/2006/relationships/slideLayout" Target="../slideLayouts/slideLayout1803.xml"/><Relationship Id="rId36" Type="http://schemas.openxmlformats.org/officeDocument/2006/relationships/theme" Target="../theme/theme55.xml"/><Relationship Id="rId10" Type="http://schemas.openxmlformats.org/officeDocument/2006/relationships/slideLayout" Target="../slideLayouts/slideLayout1785.xml"/><Relationship Id="rId19" Type="http://schemas.openxmlformats.org/officeDocument/2006/relationships/slideLayout" Target="../slideLayouts/slideLayout1794.xml"/><Relationship Id="rId31" Type="http://schemas.openxmlformats.org/officeDocument/2006/relationships/slideLayout" Target="../slideLayouts/slideLayout1806.xml"/><Relationship Id="rId4" Type="http://schemas.openxmlformats.org/officeDocument/2006/relationships/slideLayout" Target="../slideLayouts/slideLayout1779.xml"/><Relationship Id="rId9" Type="http://schemas.openxmlformats.org/officeDocument/2006/relationships/slideLayout" Target="../slideLayouts/slideLayout1784.xml"/><Relationship Id="rId14" Type="http://schemas.openxmlformats.org/officeDocument/2006/relationships/slideLayout" Target="../slideLayouts/slideLayout1789.xml"/><Relationship Id="rId22" Type="http://schemas.openxmlformats.org/officeDocument/2006/relationships/slideLayout" Target="../slideLayouts/slideLayout1797.xml"/><Relationship Id="rId27" Type="http://schemas.openxmlformats.org/officeDocument/2006/relationships/slideLayout" Target="../slideLayouts/slideLayout1802.xml"/><Relationship Id="rId30" Type="http://schemas.openxmlformats.org/officeDocument/2006/relationships/slideLayout" Target="../slideLayouts/slideLayout1805.xml"/><Relationship Id="rId35" Type="http://schemas.openxmlformats.org/officeDocument/2006/relationships/slideLayout" Target="../slideLayouts/slideLayout1810.xml"/><Relationship Id="rId8" Type="http://schemas.openxmlformats.org/officeDocument/2006/relationships/slideLayout" Target="../slideLayouts/slideLayout1783.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1818.xml"/><Relationship Id="rId3" Type="http://schemas.openxmlformats.org/officeDocument/2006/relationships/slideLayout" Target="../slideLayouts/slideLayout1813.xml"/><Relationship Id="rId7" Type="http://schemas.openxmlformats.org/officeDocument/2006/relationships/slideLayout" Target="../slideLayouts/slideLayout1817.xml"/><Relationship Id="rId12" Type="http://schemas.openxmlformats.org/officeDocument/2006/relationships/theme" Target="../theme/theme56.xml"/><Relationship Id="rId2" Type="http://schemas.openxmlformats.org/officeDocument/2006/relationships/slideLayout" Target="../slideLayouts/slideLayout1812.xml"/><Relationship Id="rId1" Type="http://schemas.openxmlformats.org/officeDocument/2006/relationships/slideLayout" Target="../slideLayouts/slideLayout1811.xml"/><Relationship Id="rId6" Type="http://schemas.openxmlformats.org/officeDocument/2006/relationships/slideLayout" Target="../slideLayouts/slideLayout1816.xml"/><Relationship Id="rId11" Type="http://schemas.openxmlformats.org/officeDocument/2006/relationships/slideLayout" Target="../slideLayouts/slideLayout1821.xml"/><Relationship Id="rId5" Type="http://schemas.openxmlformats.org/officeDocument/2006/relationships/slideLayout" Target="../slideLayouts/slideLayout1815.xml"/><Relationship Id="rId10" Type="http://schemas.openxmlformats.org/officeDocument/2006/relationships/slideLayout" Target="../slideLayouts/slideLayout1820.xml"/><Relationship Id="rId4" Type="http://schemas.openxmlformats.org/officeDocument/2006/relationships/slideLayout" Target="../slideLayouts/slideLayout1814.xml"/><Relationship Id="rId9" Type="http://schemas.openxmlformats.org/officeDocument/2006/relationships/slideLayout" Target="../slideLayouts/slideLayout1819.xml"/></Relationships>
</file>

<file path=ppt/slideMasters/_rels/slideMaster57.xml.rels><?xml version="1.0" encoding="UTF-8" standalone="yes"?>
<Relationships xmlns="http://schemas.openxmlformats.org/package/2006/relationships"><Relationship Id="rId13" Type="http://schemas.openxmlformats.org/officeDocument/2006/relationships/slideLayout" Target="../slideLayouts/slideLayout1834.xml"/><Relationship Id="rId18" Type="http://schemas.openxmlformats.org/officeDocument/2006/relationships/slideLayout" Target="../slideLayouts/slideLayout1839.xml"/><Relationship Id="rId26" Type="http://schemas.openxmlformats.org/officeDocument/2006/relationships/slideLayout" Target="../slideLayouts/slideLayout1847.xml"/><Relationship Id="rId3" Type="http://schemas.openxmlformats.org/officeDocument/2006/relationships/slideLayout" Target="../slideLayouts/slideLayout1824.xml"/><Relationship Id="rId21" Type="http://schemas.openxmlformats.org/officeDocument/2006/relationships/slideLayout" Target="../slideLayouts/slideLayout1842.xml"/><Relationship Id="rId34" Type="http://schemas.openxmlformats.org/officeDocument/2006/relationships/slideLayout" Target="../slideLayouts/slideLayout1855.xml"/><Relationship Id="rId7" Type="http://schemas.openxmlformats.org/officeDocument/2006/relationships/slideLayout" Target="../slideLayouts/slideLayout1828.xml"/><Relationship Id="rId12" Type="http://schemas.openxmlformats.org/officeDocument/2006/relationships/slideLayout" Target="../slideLayouts/slideLayout1833.xml"/><Relationship Id="rId17" Type="http://schemas.openxmlformats.org/officeDocument/2006/relationships/slideLayout" Target="../slideLayouts/slideLayout1838.xml"/><Relationship Id="rId25" Type="http://schemas.openxmlformats.org/officeDocument/2006/relationships/slideLayout" Target="../slideLayouts/slideLayout1846.xml"/><Relationship Id="rId33" Type="http://schemas.openxmlformats.org/officeDocument/2006/relationships/slideLayout" Target="../slideLayouts/slideLayout1854.xml"/><Relationship Id="rId2" Type="http://schemas.openxmlformats.org/officeDocument/2006/relationships/slideLayout" Target="../slideLayouts/slideLayout1823.xml"/><Relationship Id="rId16" Type="http://schemas.openxmlformats.org/officeDocument/2006/relationships/slideLayout" Target="../slideLayouts/slideLayout1837.xml"/><Relationship Id="rId20" Type="http://schemas.openxmlformats.org/officeDocument/2006/relationships/slideLayout" Target="../slideLayouts/slideLayout1841.xml"/><Relationship Id="rId29" Type="http://schemas.openxmlformats.org/officeDocument/2006/relationships/slideLayout" Target="../slideLayouts/slideLayout1850.xml"/><Relationship Id="rId1" Type="http://schemas.openxmlformats.org/officeDocument/2006/relationships/slideLayout" Target="../slideLayouts/slideLayout1822.xml"/><Relationship Id="rId6" Type="http://schemas.openxmlformats.org/officeDocument/2006/relationships/slideLayout" Target="../slideLayouts/slideLayout1827.xml"/><Relationship Id="rId11" Type="http://schemas.openxmlformats.org/officeDocument/2006/relationships/slideLayout" Target="../slideLayouts/slideLayout1832.xml"/><Relationship Id="rId24" Type="http://schemas.openxmlformats.org/officeDocument/2006/relationships/slideLayout" Target="../slideLayouts/slideLayout1845.xml"/><Relationship Id="rId32" Type="http://schemas.openxmlformats.org/officeDocument/2006/relationships/slideLayout" Target="../slideLayouts/slideLayout1853.xml"/><Relationship Id="rId5" Type="http://schemas.openxmlformats.org/officeDocument/2006/relationships/slideLayout" Target="../slideLayouts/slideLayout1826.xml"/><Relationship Id="rId15" Type="http://schemas.openxmlformats.org/officeDocument/2006/relationships/slideLayout" Target="../slideLayouts/slideLayout1836.xml"/><Relationship Id="rId23" Type="http://schemas.openxmlformats.org/officeDocument/2006/relationships/slideLayout" Target="../slideLayouts/slideLayout1844.xml"/><Relationship Id="rId28" Type="http://schemas.openxmlformats.org/officeDocument/2006/relationships/slideLayout" Target="../slideLayouts/slideLayout1849.xml"/><Relationship Id="rId36" Type="http://schemas.openxmlformats.org/officeDocument/2006/relationships/theme" Target="../theme/theme57.xml"/><Relationship Id="rId10" Type="http://schemas.openxmlformats.org/officeDocument/2006/relationships/slideLayout" Target="../slideLayouts/slideLayout1831.xml"/><Relationship Id="rId19" Type="http://schemas.openxmlformats.org/officeDocument/2006/relationships/slideLayout" Target="../slideLayouts/slideLayout1840.xml"/><Relationship Id="rId31" Type="http://schemas.openxmlformats.org/officeDocument/2006/relationships/slideLayout" Target="../slideLayouts/slideLayout1852.xml"/><Relationship Id="rId4" Type="http://schemas.openxmlformats.org/officeDocument/2006/relationships/slideLayout" Target="../slideLayouts/slideLayout1825.xml"/><Relationship Id="rId9" Type="http://schemas.openxmlformats.org/officeDocument/2006/relationships/slideLayout" Target="../slideLayouts/slideLayout1830.xml"/><Relationship Id="rId14" Type="http://schemas.openxmlformats.org/officeDocument/2006/relationships/slideLayout" Target="../slideLayouts/slideLayout1835.xml"/><Relationship Id="rId22" Type="http://schemas.openxmlformats.org/officeDocument/2006/relationships/slideLayout" Target="../slideLayouts/slideLayout1843.xml"/><Relationship Id="rId27" Type="http://schemas.openxmlformats.org/officeDocument/2006/relationships/slideLayout" Target="../slideLayouts/slideLayout1848.xml"/><Relationship Id="rId30" Type="http://schemas.openxmlformats.org/officeDocument/2006/relationships/slideLayout" Target="../slideLayouts/slideLayout1851.xml"/><Relationship Id="rId35" Type="http://schemas.openxmlformats.org/officeDocument/2006/relationships/slideLayout" Target="../slideLayouts/slideLayout1856.xml"/><Relationship Id="rId8" Type="http://schemas.openxmlformats.org/officeDocument/2006/relationships/slideLayout" Target="../slideLayouts/slideLayout1829.xml"/></Relationships>
</file>

<file path=ppt/slideMasters/_rels/slideMaster58.xml.rels><?xml version="1.0" encoding="UTF-8" standalone="yes"?>
<Relationships xmlns="http://schemas.openxmlformats.org/package/2006/relationships"><Relationship Id="rId26" Type="http://schemas.openxmlformats.org/officeDocument/2006/relationships/slideLayout" Target="../slideLayouts/slideLayout1882.xml"/><Relationship Id="rId117" Type="http://schemas.openxmlformats.org/officeDocument/2006/relationships/slideLayout" Target="../slideLayouts/slideLayout1973.xml"/><Relationship Id="rId21" Type="http://schemas.openxmlformats.org/officeDocument/2006/relationships/slideLayout" Target="../slideLayouts/slideLayout1877.xml"/><Relationship Id="rId42" Type="http://schemas.openxmlformats.org/officeDocument/2006/relationships/slideLayout" Target="../slideLayouts/slideLayout1898.xml"/><Relationship Id="rId47" Type="http://schemas.openxmlformats.org/officeDocument/2006/relationships/slideLayout" Target="../slideLayouts/slideLayout1903.xml"/><Relationship Id="rId63" Type="http://schemas.openxmlformats.org/officeDocument/2006/relationships/slideLayout" Target="../slideLayouts/slideLayout1919.xml"/><Relationship Id="rId68" Type="http://schemas.openxmlformats.org/officeDocument/2006/relationships/slideLayout" Target="../slideLayouts/slideLayout1924.xml"/><Relationship Id="rId84" Type="http://schemas.openxmlformats.org/officeDocument/2006/relationships/slideLayout" Target="../slideLayouts/slideLayout1940.xml"/><Relationship Id="rId89" Type="http://schemas.openxmlformats.org/officeDocument/2006/relationships/slideLayout" Target="../slideLayouts/slideLayout1945.xml"/><Relationship Id="rId112" Type="http://schemas.openxmlformats.org/officeDocument/2006/relationships/slideLayout" Target="../slideLayouts/slideLayout1968.xml"/><Relationship Id="rId16" Type="http://schemas.openxmlformats.org/officeDocument/2006/relationships/slideLayout" Target="../slideLayouts/slideLayout1872.xml"/><Relationship Id="rId107" Type="http://schemas.openxmlformats.org/officeDocument/2006/relationships/slideLayout" Target="../slideLayouts/slideLayout1963.xml"/><Relationship Id="rId11" Type="http://schemas.openxmlformats.org/officeDocument/2006/relationships/slideLayout" Target="../slideLayouts/slideLayout1867.xml"/><Relationship Id="rId32" Type="http://schemas.openxmlformats.org/officeDocument/2006/relationships/slideLayout" Target="../slideLayouts/slideLayout1888.xml"/><Relationship Id="rId37" Type="http://schemas.openxmlformats.org/officeDocument/2006/relationships/slideLayout" Target="../slideLayouts/slideLayout1893.xml"/><Relationship Id="rId53" Type="http://schemas.openxmlformats.org/officeDocument/2006/relationships/slideLayout" Target="../slideLayouts/slideLayout1909.xml"/><Relationship Id="rId58" Type="http://schemas.openxmlformats.org/officeDocument/2006/relationships/slideLayout" Target="../slideLayouts/slideLayout1914.xml"/><Relationship Id="rId74" Type="http://schemas.openxmlformats.org/officeDocument/2006/relationships/slideLayout" Target="../slideLayouts/slideLayout1930.xml"/><Relationship Id="rId79" Type="http://schemas.openxmlformats.org/officeDocument/2006/relationships/slideLayout" Target="../slideLayouts/slideLayout1935.xml"/><Relationship Id="rId102" Type="http://schemas.openxmlformats.org/officeDocument/2006/relationships/slideLayout" Target="../slideLayouts/slideLayout1958.xml"/><Relationship Id="rId5" Type="http://schemas.openxmlformats.org/officeDocument/2006/relationships/slideLayout" Target="../slideLayouts/slideLayout1861.xml"/><Relationship Id="rId90" Type="http://schemas.openxmlformats.org/officeDocument/2006/relationships/slideLayout" Target="../slideLayouts/slideLayout1946.xml"/><Relationship Id="rId95" Type="http://schemas.openxmlformats.org/officeDocument/2006/relationships/slideLayout" Target="../slideLayouts/slideLayout1951.xml"/><Relationship Id="rId22" Type="http://schemas.openxmlformats.org/officeDocument/2006/relationships/slideLayout" Target="../slideLayouts/slideLayout1878.xml"/><Relationship Id="rId27" Type="http://schemas.openxmlformats.org/officeDocument/2006/relationships/slideLayout" Target="../slideLayouts/slideLayout1883.xml"/><Relationship Id="rId43" Type="http://schemas.openxmlformats.org/officeDocument/2006/relationships/slideLayout" Target="../slideLayouts/slideLayout1899.xml"/><Relationship Id="rId48" Type="http://schemas.openxmlformats.org/officeDocument/2006/relationships/slideLayout" Target="../slideLayouts/slideLayout1904.xml"/><Relationship Id="rId64" Type="http://schemas.openxmlformats.org/officeDocument/2006/relationships/slideLayout" Target="../slideLayouts/slideLayout1920.xml"/><Relationship Id="rId69" Type="http://schemas.openxmlformats.org/officeDocument/2006/relationships/slideLayout" Target="../slideLayouts/slideLayout1925.xml"/><Relationship Id="rId113" Type="http://schemas.openxmlformats.org/officeDocument/2006/relationships/slideLayout" Target="../slideLayouts/slideLayout1969.xml"/><Relationship Id="rId118" Type="http://schemas.openxmlformats.org/officeDocument/2006/relationships/slideLayout" Target="../slideLayouts/slideLayout1974.xml"/><Relationship Id="rId80" Type="http://schemas.openxmlformats.org/officeDocument/2006/relationships/slideLayout" Target="../slideLayouts/slideLayout1936.xml"/><Relationship Id="rId85" Type="http://schemas.openxmlformats.org/officeDocument/2006/relationships/slideLayout" Target="../slideLayouts/slideLayout1941.xml"/><Relationship Id="rId12" Type="http://schemas.openxmlformats.org/officeDocument/2006/relationships/slideLayout" Target="../slideLayouts/slideLayout1868.xml"/><Relationship Id="rId17" Type="http://schemas.openxmlformats.org/officeDocument/2006/relationships/slideLayout" Target="../slideLayouts/slideLayout1873.xml"/><Relationship Id="rId33" Type="http://schemas.openxmlformats.org/officeDocument/2006/relationships/slideLayout" Target="../slideLayouts/slideLayout1889.xml"/><Relationship Id="rId38" Type="http://schemas.openxmlformats.org/officeDocument/2006/relationships/slideLayout" Target="../slideLayouts/slideLayout1894.xml"/><Relationship Id="rId59" Type="http://schemas.openxmlformats.org/officeDocument/2006/relationships/slideLayout" Target="../slideLayouts/slideLayout1915.xml"/><Relationship Id="rId103" Type="http://schemas.openxmlformats.org/officeDocument/2006/relationships/slideLayout" Target="../slideLayouts/slideLayout1959.xml"/><Relationship Id="rId108" Type="http://schemas.openxmlformats.org/officeDocument/2006/relationships/slideLayout" Target="../slideLayouts/slideLayout1964.xml"/><Relationship Id="rId54" Type="http://schemas.openxmlformats.org/officeDocument/2006/relationships/slideLayout" Target="../slideLayouts/slideLayout1910.xml"/><Relationship Id="rId70" Type="http://schemas.openxmlformats.org/officeDocument/2006/relationships/slideLayout" Target="../slideLayouts/slideLayout1926.xml"/><Relationship Id="rId75" Type="http://schemas.openxmlformats.org/officeDocument/2006/relationships/slideLayout" Target="../slideLayouts/slideLayout1931.xml"/><Relationship Id="rId91" Type="http://schemas.openxmlformats.org/officeDocument/2006/relationships/slideLayout" Target="../slideLayouts/slideLayout1947.xml"/><Relationship Id="rId96" Type="http://schemas.openxmlformats.org/officeDocument/2006/relationships/slideLayout" Target="../slideLayouts/slideLayout1952.xml"/><Relationship Id="rId1" Type="http://schemas.openxmlformats.org/officeDocument/2006/relationships/slideLayout" Target="../slideLayouts/slideLayout1857.xml"/><Relationship Id="rId6" Type="http://schemas.openxmlformats.org/officeDocument/2006/relationships/slideLayout" Target="../slideLayouts/slideLayout1862.xml"/><Relationship Id="rId23" Type="http://schemas.openxmlformats.org/officeDocument/2006/relationships/slideLayout" Target="../slideLayouts/slideLayout1879.xml"/><Relationship Id="rId28" Type="http://schemas.openxmlformats.org/officeDocument/2006/relationships/slideLayout" Target="../slideLayouts/slideLayout1884.xml"/><Relationship Id="rId49" Type="http://schemas.openxmlformats.org/officeDocument/2006/relationships/slideLayout" Target="../slideLayouts/slideLayout1905.xml"/><Relationship Id="rId114" Type="http://schemas.openxmlformats.org/officeDocument/2006/relationships/slideLayout" Target="../slideLayouts/slideLayout1970.xml"/><Relationship Id="rId119" Type="http://schemas.openxmlformats.org/officeDocument/2006/relationships/theme" Target="../theme/theme58.xml"/><Relationship Id="rId10" Type="http://schemas.openxmlformats.org/officeDocument/2006/relationships/slideLayout" Target="../slideLayouts/slideLayout1866.xml"/><Relationship Id="rId31" Type="http://schemas.openxmlformats.org/officeDocument/2006/relationships/slideLayout" Target="../slideLayouts/slideLayout1887.xml"/><Relationship Id="rId44" Type="http://schemas.openxmlformats.org/officeDocument/2006/relationships/slideLayout" Target="../slideLayouts/slideLayout1900.xml"/><Relationship Id="rId52" Type="http://schemas.openxmlformats.org/officeDocument/2006/relationships/slideLayout" Target="../slideLayouts/slideLayout1908.xml"/><Relationship Id="rId60" Type="http://schemas.openxmlformats.org/officeDocument/2006/relationships/slideLayout" Target="../slideLayouts/slideLayout1916.xml"/><Relationship Id="rId65" Type="http://schemas.openxmlformats.org/officeDocument/2006/relationships/slideLayout" Target="../slideLayouts/slideLayout1921.xml"/><Relationship Id="rId73" Type="http://schemas.openxmlformats.org/officeDocument/2006/relationships/slideLayout" Target="../slideLayouts/slideLayout1929.xml"/><Relationship Id="rId78" Type="http://schemas.openxmlformats.org/officeDocument/2006/relationships/slideLayout" Target="../slideLayouts/slideLayout1934.xml"/><Relationship Id="rId81" Type="http://schemas.openxmlformats.org/officeDocument/2006/relationships/slideLayout" Target="../slideLayouts/slideLayout1937.xml"/><Relationship Id="rId86" Type="http://schemas.openxmlformats.org/officeDocument/2006/relationships/slideLayout" Target="../slideLayouts/slideLayout1942.xml"/><Relationship Id="rId94" Type="http://schemas.openxmlformats.org/officeDocument/2006/relationships/slideLayout" Target="../slideLayouts/slideLayout1950.xml"/><Relationship Id="rId99" Type="http://schemas.openxmlformats.org/officeDocument/2006/relationships/slideLayout" Target="../slideLayouts/slideLayout1955.xml"/><Relationship Id="rId101" Type="http://schemas.openxmlformats.org/officeDocument/2006/relationships/slideLayout" Target="../slideLayouts/slideLayout1957.xml"/><Relationship Id="rId4" Type="http://schemas.openxmlformats.org/officeDocument/2006/relationships/slideLayout" Target="../slideLayouts/slideLayout1860.xml"/><Relationship Id="rId9" Type="http://schemas.openxmlformats.org/officeDocument/2006/relationships/slideLayout" Target="../slideLayouts/slideLayout1865.xml"/><Relationship Id="rId13" Type="http://schemas.openxmlformats.org/officeDocument/2006/relationships/slideLayout" Target="../slideLayouts/slideLayout1869.xml"/><Relationship Id="rId18" Type="http://schemas.openxmlformats.org/officeDocument/2006/relationships/slideLayout" Target="../slideLayouts/slideLayout1874.xml"/><Relationship Id="rId39" Type="http://schemas.openxmlformats.org/officeDocument/2006/relationships/slideLayout" Target="../slideLayouts/slideLayout1895.xml"/><Relationship Id="rId109" Type="http://schemas.openxmlformats.org/officeDocument/2006/relationships/slideLayout" Target="../slideLayouts/slideLayout1965.xml"/><Relationship Id="rId34" Type="http://schemas.openxmlformats.org/officeDocument/2006/relationships/slideLayout" Target="../slideLayouts/slideLayout1890.xml"/><Relationship Id="rId50" Type="http://schemas.openxmlformats.org/officeDocument/2006/relationships/slideLayout" Target="../slideLayouts/slideLayout1906.xml"/><Relationship Id="rId55" Type="http://schemas.openxmlformats.org/officeDocument/2006/relationships/slideLayout" Target="../slideLayouts/slideLayout1911.xml"/><Relationship Id="rId76" Type="http://schemas.openxmlformats.org/officeDocument/2006/relationships/slideLayout" Target="../slideLayouts/slideLayout1932.xml"/><Relationship Id="rId97" Type="http://schemas.openxmlformats.org/officeDocument/2006/relationships/slideLayout" Target="../slideLayouts/slideLayout1953.xml"/><Relationship Id="rId104" Type="http://schemas.openxmlformats.org/officeDocument/2006/relationships/slideLayout" Target="../slideLayouts/slideLayout1960.xml"/><Relationship Id="rId7" Type="http://schemas.openxmlformats.org/officeDocument/2006/relationships/slideLayout" Target="../slideLayouts/slideLayout1863.xml"/><Relationship Id="rId71" Type="http://schemas.openxmlformats.org/officeDocument/2006/relationships/slideLayout" Target="../slideLayouts/slideLayout1927.xml"/><Relationship Id="rId92" Type="http://schemas.openxmlformats.org/officeDocument/2006/relationships/slideLayout" Target="../slideLayouts/slideLayout1948.xml"/><Relationship Id="rId2" Type="http://schemas.openxmlformats.org/officeDocument/2006/relationships/slideLayout" Target="../slideLayouts/slideLayout1858.xml"/><Relationship Id="rId29" Type="http://schemas.openxmlformats.org/officeDocument/2006/relationships/slideLayout" Target="../slideLayouts/slideLayout1885.xml"/><Relationship Id="rId24" Type="http://schemas.openxmlformats.org/officeDocument/2006/relationships/slideLayout" Target="../slideLayouts/slideLayout1880.xml"/><Relationship Id="rId40" Type="http://schemas.openxmlformats.org/officeDocument/2006/relationships/slideLayout" Target="../slideLayouts/slideLayout1896.xml"/><Relationship Id="rId45" Type="http://schemas.openxmlformats.org/officeDocument/2006/relationships/slideLayout" Target="../slideLayouts/slideLayout1901.xml"/><Relationship Id="rId66" Type="http://schemas.openxmlformats.org/officeDocument/2006/relationships/slideLayout" Target="../slideLayouts/slideLayout1922.xml"/><Relationship Id="rId87" Type="http://schemas.openxmlformats.org/officeDocument/2006/relationships/slideLayout" Target="../slideLayouts/slideLayout1943.xml"/><Relationship Id="rId110" Type="http://schemas.openxmlformats.org/officeDocument/2006/relationships/slideLayout" Target="../slideLayouts/slideLayout1966.xml"/><Relationship Id="rId115" Type="http://schemas.openxmlformats.org/officeDocument/2006/relationships/slideLayout" Target="../slideLayouts/slideLayout1971.xml"/><Relationship Id="rId61" Type="http://schemas.openxmlformats.org/officeDocument/2006/relationships/slideLayout" Target="../slideLayouts/slideLayout1917.xml"/><Relationship Id="rId82" Type="http://schemas.openxmlformats.org/officeDocument/2006/relationships/slideLayout" Target="../slideLayouts/slideLayout1938.xml"/><Relationship Id="rId19" Type="http://schemas.openxmlformats.org/officeDocument/2006/relationships/slideLayout" Target="../slideLayouts/slideLayout1875.xml"/><Relationship Id="rId14" Type="http://schemas.openxmlformats.org/officeDocument/2006/relationships/slideLayout" Target="../slideLayouts/slideLayout1870.xml"/><Relationship Id="rId30" Type="http://schemas.openxmlformats.org/officeDocument/2006/relationships/slideLayout" Target="../slideLayouts/slideLayout1886.xml"/><Relationship Id="rId35" Type="http://schemas.openxmlformats.org/officeDocument/2006/relationships/slideLayout" Target="../slideLayouts/slideLayout1891.xml"/><Relationship Id="rId56" Type="http://schemas.openxmlformats.org/officeDocument/2006/relationships/slideLayout" Target="../slideLayouts/slideLayout1912.xml"/><Relationship Id="rId77" Type="http://schemas.openxmlformats.org/officeDocument/2006/relationships/slideLayout" Target="../slideLayouts/slideLayout1933.xml"/><Relationship Id="rId100" Type="http://schemas.openxmlformats.org/officeDocument/2006/relationships/slideLayout" Target="../slideLayouts/slideLayout1956.xml"/><Relationship Id="rId105" Type="http://schemas.openxmlformats.org/officeDocument/2006/relationships/slideLayout" Target="../slideLayouts/slideLayout1961.xml"/><Relationship Id="rId8" Type="http://schemas.openxmlformats.org/officeDocument/2006/relationships/slideLayout" Target="../slideLayouts/slideLayout1864.xml"/><Relationship Id="rId51" Type="http://schemas.openxmlformats.org/officeDocument/2006/relationships/slideLayout" Target="../slideLayouts/slideLayout1907.xml"/><Relationship Id="rId72" Type="http://schemas.openxmlformats.org/officeDocument/2006/relationships/slideLayout" Target="../slideLayouts/slideLayout1928.xml"/><Relationship Id="rId93" Type="http://schemas.openxmlformats.org/officeDocument/2006/relationships/slideLayout" Target="../slideLayouts/slideLayout1949.xml"/><Relationship Id="rId98" Type="http://schemas.openxmlformats.org/officeDocument/2006/relationships/slideLayout" Target="../slideLayouts/slideLayout1954.xml"/><Relationship Id="rId3" Type="http://schemas.openxmlformats.org/officeDocument/2006/relationships/slideLayout" Target="../slideLayouts/slideLayout1859.xml"/><Relationship Id="rId25" Type="http://schemas.openxmlformats.org/officeDocument/2006/relationships/slideLayout" Target="../slideLayouts/slideLayout1881.xml"/><Relationship Id="rId46" Type="http://schemas.openxmlformats.org/officeDocument/2006/relationships/slideLayout" Target="../slideLayouts/slideLayout1902.xml"/><Relationship Id="rId67" Type="http://schemas.openxmlformats.org/officeDocument/2006/relationships/slideLayout" Target="../slideLayouts/slideLayout1923.xml"/><Relationship Id="rId116" Type="http://schemas.openxmlformats.org/officeDocument/2006/relationships/slideLayout" Target="../slideLayouts/slideLayout1972.xml"/><Relationship Id="rId20" Type="http://schemas.openxmlformats.org/officeDocument/2006/relationships/slideLayout" Target="../slideLayouts/slideLayout1876.xml"/><Relationship Id="rId41" Type="http://schemas.openxmlformats.org/officeDocument/2006/relationships/slideLayout" Target="../slideLayouts/slideLayout1897.xml"/><Relationship Id="rId62" Type="http://schemas.openxmlformats.org/officeDocument/2006/relationships/slideLayout" Target="../slideLayouts/slideLayout1918.xml"/><Relationship Id="rId83" Type="http://schemas.openxmlformats.org/officeDocument/2006/relationships/slideLayout" Target="../slideLayouts/slideLayout1939.xml"/><Relationship Id="rId88" Type="http://schemas.openxmlformats.org/officeDocument/2006/relationships/slideLayout" Target="../slideLayouts/slideLayout1944.xml"/><Relationship Id="rId111" Type="http://schemas.openxmlformats.org/officeDocument/2006/relationships/slideLayout" Target="../slideLayouts/slideLayout1967.xml"/><Relationship Id="rId15" Type="http://schemas.openxmlformats.org/officeDocument/2006/relationships/slideLayout" Target="../slideLayouts/slideLayout1871.xml"/><Relationship Id="rId36" Type="http://schemas.openxmlformats.org/officeDocument/2006/relationships/slideLayout" Target="../slideLayouts/slideLayout1892.xml"/><Relationship Id="rId57" Type="http://schemas.openxmlformats.org/officeDocument/2006/relationships/slideLayout" Target="../slideLayouts/slideLayout1913.xml"/><Relationship Id="rId106" Type="http://schemas.openxmlformats.org/officeDocument/2006/relationships/slideLayout" Target="../slideLayouts/slideLayout1962.xml"/></Relationships>
</file>

<file path=ppt/slideMasters/_rels/slideMaster59.xml.rels><?xml version="1.0" encoding="UTF-8" standalone="yes"?>
<Relationships xmlns="http://schemas.openxmlformats.org/package/2006/relationships"><Relationship Id="rId3" Type="http://schemas.openxmlformats.org/officeDocument/2006/relationships/slideLayout" Target="../slideLayouts/slideLayout1977.xml"/><Relationship Id="rId2" Type="http://schemas.openxmlformats.org/officeDocument/2006/relationships/slideLayout" Target="../slideLayouts/slideLayout1976.xml"/><Relationship Id="rId1" Type="http://schemas.openxmlformats.org/officeDocument/2006/relationships/slideLayout" Target="../slideLayouts/slideLayout1975.xml"/><Relationship Id="rId4"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6.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theme" Target="../theme/theme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theme" Target="../theme/theme9.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457284" y="285752"/>
            <a:ext cx="8245475" cy="257175"/>
          </a:xfrm>
          <a:prstGeom prst="rect">
            <a:avLst/>
          </a:prstGeom>
          <a:noFill/>
          <a:ln w="19050">
            <a:no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31" name="Rectangle 19"/>
          <p:cNvSpPr>
            <a:spLocks noGrp="1" noChangeArrowheads="1"/>
          </p:cNvSpPr>
          <p:nvPr>
            <p:ph type="body" idx="1"/>
          </p:nvPr>
        </p:nvSpPr>
        <p:spPr bwMode="auto">
          <a:xfrm>
            <a:off x="228600" y="1085850"/>
            <a:ext cx="8686800" cy="394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0947" tIns="45475" rIns="90947" bIns="4547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990600" y="4852988"/>
            <a:ext cx="0" cy="144066"/>
          </a:xfrm>
          <a:prstGeom prst="line">
            <a:avLst/>
          </a:prstGeom>
          <a:noFill/>
          <a:ln w="9525">
            <a:solidFill>
              <a:srgbClr val="FFFFFF"/>
            </a:solidFill>
            <a:round/>
            <a:headEnd/>
            <a:tailEnd/>
          </a:ln>
          <a:extLst>
            <a:ext uri="{909E8E84-426E-40dd-AFC4-6F175D3DCCD1}">
              <a14:hiddenFill xmlns="" xmlns:a14="http://schemas.microsoft.com/office/drawing/2010/main">
                <a:noFill/>
              </a14:hiddenFill>
            </a:ext>
          </a:extLst>
        </p:spPr>
        <p:txBody>
          <a:bodyPr wrap="none" lIns="68210" tIns="34187" rIns="68210" bIns="34187" anchor="ctr"/>
          <a:lstStyle/>
          <a:p>
            <a:pPr defTabSz="681902" fontAlgn="base">
              <a:spcBef>
                <a:spcPct val="0"/>
              </a:spcBef>
              <a:spcAft>
                <a:spcPct val="0"/>
              </a:spcAft>
            </a:pPr>
            <a:endParaRPr lang="en-US" sz="1400">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133042376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1" r:id="rId18"/>
  </p:sldLayoutIdLst>
  <p:hf hdr="0" ftr="0" dt="0"/>
  <p:txStyles>
    <p:titleStyle>
      <a:lvl1pPr algn="ctr" rtl="0" eaLnBrk="0" fontAlgn="base" hangingPunct="0">
        <a:spcBef>
          <a:spcPct val="0"/>
        </a:spcBef>
        <a:spcAft>
          <a:spcPct val="0"/>
        </a:spcAft>
        <a:defRPr sz="15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5pPr>
      <a:lvl6pPr marL="340895" algn="ctr" rtl="0" fontAlgn="base">
        <a:spcBef>
          <a:spcPct val="0"/>
        </a:spcBef>
        <a:spcAft>
          <a:spcPct val="0"/>
        </a:spcAft>
        <a:defRPr sz="1500" b="1">
          <a:solidFill>
            <a:schemeClr val="tx2"/>
          </a:solidFill>
          <a:latin typeface="Arial" charset="0"/>
          <a:cs typeface="Arial" charset="0"/>
        </a:defRPr>
      </a:lvl6pPr>
      <a:lvl7pPr marL="681902" algn="ctr" rtl="0" fontAlgn="base">
        <a:spcBef>
          <a:spcPct val="0"/>
        </a:spcBef>
        <a:spcAft>
          <a:spcPct val="0"/>
        </a:spcAft>
        <a:defRPr sz="1500" b="1">
          <a:solidFill>
            <a:schemeClr val="tx2"/>
          </a:solidFill>
          <a:latin typeface="Arial" charset="0"/>
          <a:cs typeface="Arial" charset="0"/>
        </a:defRPr>
      </a:lvl7pPr>
      <a:lvl8pPr marL="1022860" algn="ctr" rtl="0" fontAlgn="base">
        <a:spcBef>
          <a:spcPct val="0"/>
        </a:spcBef>
        <a:spcAft>
          <a:spcPct val="0"/>
        </a:spcAft>
        <a:defRPr sz="1500" b="1">
          <a:solidFill>
            <a:schemeClr val="tx2"/>
          </a:solidFill>
          <a:latin typeface="Arial" charset="0"/>
          <a:cs typeface="Arial" charset="0"/>
        </a:defRPr>
      </a:lvl8pPr>
      <a:lvl9pPr marL="1363809" algn="ctr" rtl="0" fontAlgn="base">
        <a:spcBef>
          <a:spcPct val="0"/>
        </a:spcBef>
        <a:spcAft>
          <a:spcPct val="0"/>
        </a:spcAft>
        <a:defRPr sz="1500" b="1">
          <a:solidFill>
            <a:schemeClr val="tx2"/>
          </a:solidFill>
          <a:latin typeface="Arial" charset="0"/>
          <a:cs typeface="Arial" charset="0"/>
        </a:defRPr>
      </a:lvl9pPr>
    </p:titleStyle>
    <p:bodyStyle>
      <a:lvl1pPr marL="255758" indent="-255758" algn="l" rtl="0" eaLnBrk="0" fontAlgn="base" hangingPunct="0">
        <a:spcBef>
          <a:spcPct val="20000"/>
        </a:spcBef>
        <a:spcAft>
          <a:spcPct val="0"/>
        </a:spcAft>
        <a:buChar char="•"/>
        <a:defRPr sz="2400">
          <a:solidFill>
            <a:schemeClr val="tx1"/>
          </a:solidFill>
          <a:latin typeface="+mn-lt"/>
          <a:ea typeface="MS PGothic" pitchFamily="34" charset="-128"/>
          <a:cs typeface="MS PGothic" pitchFamily="34" charset="-128"/>
        </a:defRPr>
      </a:lvl1pPr>
      <a:lvl2pPr marL="554058" indent="-213135" algn="l" rtl="0" eaLnBrk="0" fontAlgn="base" hangingPunct="0">
        <a:spcBef>
          <a:spcPct val="20000"/>
        </a:spcBef>
        <a:spcAft>
          <a:spcPct val="0"/>
        </a:spcAft>
        <a:buChar char="–"/>
        <a:defRPr sz="2100">
          <a:solidFill>
            <a:schemeClr val="tx1"/>
          </a:solidFill>
          <a:latin typeface="+mn-lt"/>
          <a:ea typeface="MS PGothic" pitchFamily="34" charset="-128"/>
          <a:cs typeface="+mn-cs"/>
        </a:defRPr>
      </a:lvl2pPr>
      <a:lvl3pPr marL="852407" indent="-170502" algn="l" rtl="0" eaLnBrk="0" fontAlgn="base" hangingPunct="0">
        <a:spcBef>
          <a:spcPct val="20000"/>
        </a:spcBef>
        <a:spcAft>
          <a:spcPct val="0"/>
        </a:spcAft>
        <a:buChar char="•"/>
        <a:defRPr sz="1800">
          <a:solidFill>
            <a:schemeClr val="tx1"/>
          </a:solidFill>
          <a:latin typeface="+mn-lt"/>
          <a:ea typeface="MS PGothic" pitchFamily="34" charset="-128"/>
          <a:cs typeface="+mn-cs"/>
        </a:defRPr>
      </a:lvl3pPr>
      <a:lvl4pPr marL="1193301" indent="-170502" algn="l" rtl="0" eaLnBrk="0" fontAlgn="base" hangingPunct="0">
        <a:spcBef>
          <a:spcPct val="20000"/>
        </a:spcBef>
        <a:spcAft>
          <a:spcPct val="0"/>
        </a:spcAft>
        <a:buChar char="–"/>
        <a:defRPr sz="1500">
          <a:solidFill>
            <a:schemeClr val="tx1"/>
          </a:solidFill>
          <a:latin typeface="+mn-lt"/>
          <a:ea typeface="MS PGothic" pitchFamily="34" charset="-128"/>
          <a:cs typeface="+mn-cs"/>
        </a:defRPr>
      </a:lvl4pPr>
      <a:lvl5pPr marL="1534225" indent="-170502" algn="l" rtl="0" eaLnBrk="0" fontAlgn="base" hangingPunct="0">
        <a:spcBef>
          <a:spcPct val="20000"/>
        </a:spcBef>
        <a:spcAft>
          <a:spcPct val="0"/>
        </a:spcAft>
        <a:buChar char="»"/>
        <a:defRPr sz="1500">
          <a:solidFill>
            <a:schemeClr val="tx1"/>
          </a:solidFill>
          <a:latin typeface="+mn-lt"/>
          <a:ea typeface="MS PGothic" pitchFamily="34" charset="-128"/>
          <a:cs typeface="+mn-cs"/>
        </a:defRPr>
      </a:lvl5pPr>
      <a:lvl6pPr marL="1875211" indent="-170502" algn="l" rtl="0" fontAlgn="base">
        <a:spcBef>
          <a:spcPct val="20000"/>
        </a:spcBef>
        <a:spcAft>
          <a:spcPct val="0"/>
        </a:spcAft>
        <a:buChar char="»"/>
        <a:defRPr sz="1500">
          <a:solidFill>
            <a:schemeClr val="tx1"/>
          </a:solidFill>
          <a:latin typeface="+mn-lt"/>
          <a:cs typeface="+mn-cs"/>
        </a:defRPr>
      </a:lvl6pPr>
      <a:lvl7pPr marL="2216159" indent="-170502" algn="l" rtl="0" fontAlgn="base">
        <a:spcBef>
          <a:spcPct val="20000"/>
        </a:spcBef>
        <a:spcAft>
          <a:spcPct val="0"/>
        </a:spcAft>
        <a:buChar char="»"/>
        <a:defRPr sz="1500">
          <a:solidFill>
            <a:schemeClr val="tx1"/>
          </a:solidFill>
          <a:latin typeface="+mn-lt"/>
          <a:cs typeface="+mn-cs"/>
        </a:defRPr>
      </a:lvl7pPr>
      <a:lvl8pPr marL="2557115" indent="-170502" algn="l" rtl="0" fontAlgn="base">
        <a:spcBef>
          <a:spcPct val="20000"/>
        </a:spcBef>
        <a:spcAft>
          <a:spcPct val="0"/>
        </a:spcAft>
        <a:buChar char="»"/>
        <a:defRPr sz="1500">
          <a:solidFill>
            <a:schemeClr val="tx1"/>
          </a:solidFill>
          <a:latin typeface="+mn-lt"/>
          <a:cs typeface="+mn-cs"/>
        </a:defRPr>
      </a:lvl8pPr>
      <a:lvl9pPr marL="2898113" indent="-170502"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1902" rtl="0" eaLnBrk="1" latinLnBrk="0" hangingPunct="1">
        <a:defRPr sz="1400" kern="1200">
          <a:solidFill>
            <a:schemeClr val="tx1"/>
          </a:solidFill>
          <a:latin typeface="+mn-lt"/>
          <a:ea typeface="+mn-ea"/>
          <a:cs typeface="+mn-cs"/>
        </a:defRPr>
      </a:lvl1pPr>
      <a:lvl2pPr marL="340895" algn="l" defTabSz="681902" rtl="0" eaLnBrk="1" latinLnBrk="0" hangingPunct="1">
        <a:defRPr sz="1400" kern="1200">
          <a:solidFill>
            <a:schemeClr val="tx1"/>
          </a:solidFill>
          <a:latin typeface="+mn-lt"/>
          <a:ea typeface="+mn-ea"/>
          <a:cs typeface="+mn-cs"/>
        </a:defRPr>
      </a:lvl2pPr>
      <a:lvl3pPr marL="681902" algn="l" defTabSz="681902" rtl="0" eaLnBrk="1" latinLnBrk="0" hangingPunct="1">
        <a:defRPr sz="1400" kern="1200">
          <a:solidFill>
            <a:schemeClr val="tx1"/>
          </a:solidFill>
          <a:latin typeface="+mn-lt"/>
          <a:ea typeface="+mn-ea"/>
          <a:cs typeface="+mn-cs"/>
        </a:defRPr>
      </a:lvl3pPr>
      <a:lvl4pPr marL="1022860" algn="l" defTabSz="681902" rtl="0" eaLnBrk="1" latinLnBrk="0" hangingPunct="1">
        <a:defRPr sz="1400" kern="1200">
          <a:solidFill>
            <a:schemeClr val="tx1"/>
          </a:solidFill>
          <a:latin typeface="+mn-lt"/>
          <a:ea typeface="+mn-ea"/>
          <a:cs typeface="+mn-cs"/>
        </a:defRPr>
      </a:lvl4pPr>
      <a:lvl5pPr marL="1363809" algn="l" defTabSz="681902" rtl="0" eaLnBrk="1" latinLnBrk="0" hangingPunct="1">
        <a:defRPr sz="1400" kern="1200">
          <a:solidFill>
            <a:schemeClr val="tx1"/>
          </a:solidFill>
          <a:latin typeface="+mn-lt"/>
          <a:ea typeface="+mn-ea"/>
          <a:cs typeface="+mn-cs"/>
        </a:defRPr>
      </a:lvl5pPr>
      <a:lvl6pPr marL="1704812" algn="l" defTabSz="681902" rtl="0" eaLnBrk="1" latinLnBrk="0" hangingPunct="1">
        <a:defRPr sz="1400" kern="1200">
          <a:solidFill>
            <a:schemeClr val="tx1"/>
          </a:solidFill>
          <a:latin typeface="+mn-lt"/>
          <a:ea typeface="+mn-ea"/>
          <a:cs typeface="+mn-cs"/>
        </a:defRPr>
      </a:lvl6pPr>
      <a:lvl7pPr marL="2045715" algn="l" defTabSz="681902" rtl="0" eaLnBrk="1" latinLnBrk="0" hangingPunct="1">
        <a:defRPr sz="1400" kern="1200">
          <a:solidFill>
            <a:schemeClr val="tx1"/>
          </a:solidFill>
          <a:latin typeface="+mn-lt"/>
          <a:ea typeface="+mn-ea"/>
          <a:cs typeface="+mn-cs"/>
        </a:defRPr>
      </a:lvl7pPr>
      <a:lvl8pPr marL="2386608" algn="l" defTabSz="681902" rtl="0" eaLnBrk="1" latinLnBrk="0" hangingPunct="1">
        <a:defRPr sz="1400" kern="1200">
          <a:solidFill>
            <a:schemeClr val="tx1"/>
          </a:solidFill>
          <a:latin typeface="+mn-lt"/>
          <a:ea typeface="+mn-ea"/>
          <a:cs typeface="+mn-cs"/>
        </a:defRPr>
      </a:lvl8pPr>
      <a:lvl9pPr marL="2727617" algn="l" defTabSz="681902"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439341"/>
            <a:ext cx="82296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endParaRPr lang="x-none" altLang="x-none"/>
          </a:p>
        </p:txBody>
      </p:sp>
      <p:sp>
        <p:nvSpPr>
          <p:cNvPr id="5123" name="Rectangle 3"/>
          <p:cNvSpPr>
            <a:spLocks noGrp="1" noChangeArrowheads="1"/>
          </p:cNvSpPr>
          <p:nvPr>
            <p:ph type="body" idx="1"/>
          </p:nvPr>
        </p:nvSpPr>
        <p:spPr bwMode="auto">
          <a:xfrm>
            <a:off x="457200" y="1200151"/>
            <a:ext cx="8229600" cy="339447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x-none" altLang="x-none"/>
          </a:p>
        </p:txBody>
      </p:sp>
      <p:sp>
        <p:nvSpPr>
          <p:cNvPr id="13" name="Rectangle 5"/>
          <p:cNvSpPr txBox="1">
            <a:spLocks noChangeArrowheads="1"/>
          </p:cNvSpPr>
          <p:nvPr/>
        </p:nvSpPr>
        <p:spPr bwMode="auto">
          <a:xfrm>
            <a:off x="457200" y="4855369"/>
            <a:ext cx="3352800" cy="228600"/>
          </a:xfrm>
          <a:prstGeom prst="rect">
            <a:avLst/>
          </a:prstGeom>
          <a:noFill/>
          <a:ln w="9525">
            <a:noFill/>
            <a:miter lim="800000"/>
            <a:headEnd/>
            <a:tailEnd/>
          </a:ln>
          <a:effectLst/>
        </p:spPr>
        <p:txBody>
          <a:bodyPr lIns="0" tIns="0" rIns="0" bIns="0" anchor="ctr"/>
          <a:lstStyle>
            <a:lvl1pPr eaLnBrk="0" hangingPunct="0">
              <a:defRPr sz="900">
                <a:solidFill>
                  <a:srgbClr val="004266"/>
                </a:solidFill>
              </a:defRPr>
            </a:lvl1pPr>
          </a:lstStyle>
          <a:p>
            <a:pPr defTabSz="342797">
              <a:defRPr/>
            </a:pPr>
            <a:r>
              <a:rPr lang="en-US" sz="675" dirty="0">
                <a:ea typeface="MS PGothic" panose="020B0600070205080204" pitchFamily="34" charset="-128"/>
              </a:rPr>
              <a:t>© IBM 2017</a:t>
            </a:r>
          </a:p>
        </p:txBody>
      </p:sp>
      <p:sp>
        <p:nvSpPr>
          <p:cNvPr id="5125" name="Rectangle 6"/>
          <p:cNvSpPr>
            <a:spLocks noChangeArrowheads="1"/>
          </p:cNvSpPr>
          <p:nvPr/>
        </p:nvSpPr>
        <p:spPr bwMode="auto">
          <a:xfrm>
            <a:off x="8647114" y="4868466"/>
            <a:ext cx="466725" cy="1845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nchor="ctr"/>
          <a:lstStyle>
            <a:lvl1pPr defTabSz="455613" eaLnBrk="0" hangingPunct="0">
              <a:defRPr sz="1600">
                <a:solidFill>
                  <a:schemeClr val="tx1"/>
                </a:solidFill>
                <a:latin typeface="Arial" charset="0"/>
                <a:ea typeface="Arial" charset="0"/>
                <a:cs typeface="Arial" charset="0"/>
              </a:defRPr>
            </a:lvl1pPr>
            <a:lvl2pPr marL="742950" indent="-285750" defTabSz="455613" eaLnBrk="0" hangingPunct="0">
              <a:defRPr sz="1600">
                <a:solidFill>
                  <a:schemeClr val="tx1"/>
                </a:solidFill>
                <a:latin typeface="Arial" charset="0"/>
                <a:ea typeface="Arial" charset="0"/>
                <a:cs typeface="Arial" charset="0"/>
              </a:defRPr>
            </a:lvl2pPr>
            <a:lvl3pPr marL="1143000" indent="-228600" defTabSz="455613" eaLnBrk="0" hangingPunct="0">
              <a:defRPr sz="1600">
                <a:solidFill>
                  <a:schemeClr val="tx1"/>
                </a:solidFill>
                <a:latin typeface="Arial" charset="0"/>
                <a:ea typeface="Arial" charset="0"/>
                <a:cs typeface="Arial" charset="0"/>
              </a:defRPr>
            </a:lvl3pPr>
            <a:lvl4pPr marL="1600200" indent="-228600" defTabSz="455613" eaLnBrk="0" hangingPunct="0">
              <a:defRPr sz="1600">
                <a:solidFill>
                  <a:schemeClr val="tx1"/>
                </a:solidFill>
                <a:latin typeface="Arial" charset="0"/>
                <a:ea typeface="Arial" charset="0"/>
                <a:cs typeface="Arial" charset="0"/>
              </a:defRPr>
            </a:lvl4pPr>
            <a:lvl5pPr marL="2057400" indent="-228600" defTabSz="455613" eaLnBrk="0" hangingPunct="0">
              <a:defRPr sz="1600">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sz="1600">
                <a:solidFill>
                  <a:schemeClr val="tx1"/>
                </a:solidFill>
                <a:latin typeface="Arial" charset="0"/>
                <a:ea typeface="Arial" charset="0"/>
                <a:cs typeface="Arial" charset="0"/>
              </a:defRPr>
            </a:lvl9pPr>
          </a:lstStyle>
          <a:p>
            <a:pPr algn="r" fontAlgn="base">
              <a:spcBef>
                <a:spcPct val="0"/>
              </a:spcBef>
              <a:spcAft>
                <a:spcPct val="0"/>
              </a:spcAft>
            </a:pPr>
            <a:fld id="{3E20A0C0-023C-8F48-8A7F-2BBA90839FB4}" type="slidenum">
              <a:rPr lang="en-US" altLang="x-none" sz="750" smtClean="0">
                <a:solidFill>
                  <a:srgbClr val="004266"/>
                </a:solidFill>
                <a:ea typeface="MS PGothic" charset="-128"/>
              </a:rPr>
              <a:pPr algn="r" fontAlgn="base">
                <a:spcBef>
                  <a:spcPct val="0"/>
                </a:spcBef>
                <a:spcAft>
                  <a:spcPct val="0"/>
                </a:spcAft>
              </a:pPr>
              <a:t>‹#›</a:t>
            </a:fld>
            <a:endParaRPr lang="en-US" altLang="x-none" sz="750">
              <a:solidFill>
                <a:srgbClr val="004266"/>
              </a:solidFill>
              <a:ea typeface="MS PGothic" charset="-128"/>
            </a:endParaRPr>
          </a:p>
        </p:txBody>
      </p:sp>
      <p:sp>
        <p:nvSpPr>
          <p:cNvPr id="21" name="Rectangle 5"/>
          <p:cNvSpPr txBox="1">
            <a:spLocks noChangeArrowheads="1"/>
          </p:cNvSpPr>
          <p:nvPr/>
        </p:nvSpPr>
        <p:spPr bwMode="auto">
          <a:xfrm>
            <a:off x="1096964" y="4870847"/>
            <a:ext cx="2460625" cy="227409"/>
          </a:xfrm>
          <a:prstGeom prst="rect">
            <a:avLst/>
          </a:prstGeom>
          <a:noFill/>
          <a:ln w="9525">
            <a:noFill/>
            <a:miter lim="800000"/>
            <a:headEnd/>
            <a:tailEnd/>
          </a:ln>
          <a:effectLst/>
        </p:spPr>
        <p:txBody>
          <a:bodyPr lIns="0" tIns="0" rIns="0" bIns="0" anchor="ctr"/>
          <a:lstStyle>
            <a:lvl1pPr eaLnBrk="0" hangingPunct="0">
              <a:defRPr sz="900">
                <a:solidFill>
                  <a:srgbClr val="004266"/>
                </a:solidFill>
              </a:defRPr>
            </a:lvl1pPr>
          </a:lstStyle>
          <a:p>
            <a:pPr algn="ctr" defTabSz="342797">
              <a:defRPr/>
            </a:pPr>
            <a:r>
              <a:rPr lang="en-US" sz="675" dirty="0">
                <a:ea typeface="MS PGothic" panose="020B0600070205080204" pitchFamily="34" charset="-128"/>
              </a:rPr>
              <a:t>IBM Confidential</a:t>
            </a:r>
          </a:p>
        </p:txBody>
      </p:sp>
      <p:sp>
        <p:nvSpPr>
          <p:cNvPr id="5127" name="TextBox 10"/>
          <p:cNvSpPr txBox="1">
            <a:spLocks noChangeArrowheads="1"/>
          </p:cNvSpPr>
          <p:nvPr/>
        </p:nvSpPr>
        <p:spPr bwMode="auto">
          <a:xfrm>
            <a:off x="5600700" y="4891087"/>
            <a:ext cx="2813050" cy="2077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spAutoFit/>
          </a:bodyPr>
          <a:lstStyle>
            <a:lvl1pPr defTabSz="455613" eaLnBrk="0" hangingPunct="0">
              <a:defRPr sz="1600">
                <a:solidFill>
                  <a:schemeClr val="tx1"/>
                </a:solidFill>
                <a:latin typeface="Arial" charset="0"/>
                <a:ea typeface="Arial" charset="0"/>
                <a:cs typeface="Arial" charset="0"/>
              </a:defRPr>
            </a:lvl1pPr>
            <a:lvl2pPr marL="742950" indent="-285750" defTabSz="455613" eaLnBrk="0" hangingPunct="0">
              <a:defRPr sz="1600">
                <a:solidFill>
                  <a:schemeClr val="tx1"/>
                </a:solidFill>
                <a:latin typeface="Arial" charset="0"/>
                <a:ea typeface="Arial" charset="0"/>
                <a:cs typeface="Arial" charset="0"/>
              </a:defRPr>
            </a:lvl2pPr>
            <a:lvl3pPr marL="1143000" indent="-228600" defTabSz="455613" eaLnBrk="0" hangingPunct="0">
              <a:defRPr sz="1600">
                <a:solidFill>
                  <a:schemeClr val="tx1"/>
                </a:solidFill>
                <a:latin typeface="Arial" charset="0"/>
                <a:ea typeface="Arial" charset="0"/>
                <a:cs typeface="Arial" charset="0"/>
              </a:defRPr>
            </a:lvl3pPr>
            <a:lvl4pPr marL="1600200" indent="-228600" defTabSz="455613" eaLnBrk="0" hangingPunct="0">
              <a:defRPr sz="1600">
                <a:solidFill>
                  <a:schemeClr val="tx1"/>
                </a:solidFill>
                <a:latin typeface="Arial" charset="0"/>
                <a:ea typeface="Arial" charset="0"/>
                <a:cs typeface="Arial" charset="0"/>
              </a:defRPr>
            </a:lvl4pPr>
            <a:lvl5pPr marL="2057400" indent="-228600" defTabSz="455613" eaLnBrk="0" hangingPunct="0">
              <a:defRPr sz="1600">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sz="1600">
                <a:solidFill>
                  <a:schemeClr val="tx1"/>
                </a:solidFill>
                <a:latin typeface="Arial" charset="0"/>
                <a:ea typeface="Arial" charset="0"/>
                <a:cs typeface="Arial" charset="0"/>
              </a:defRPr>
            </a:lvl9pPr>
          </a:lstStyle>
          <a:p>
            <a:pPr fontAlgn="base">
              <a:spcBef>
                <a:spcPct val="0"/>
              </a:spcBef>
              <a:spcAft>
                <a:spcPct val="0"/>
              </a:spcAft>
            </a:pPr>
            <a:r>
              <a:rPr lang="en-US" altLang="x-none" sz="900">
                <a:solidFill>
                  <a:srgbClr val="00CC00"/>
                </a:solidFill>
                <a:ea typeface="MS PGothic" charset="-128"/>
              </a:rPr>
              <a:t>IBM </a:t>
            </a:r>
            <a:r>
              <a:rPr lang="en-US" altLang="x-none" sz="900">
                <a:solidFill>
                  <a:srgbClr val="004266"/>
                </a:solidFill>
                <a:ea typeface="MS PGothic" charset="-128"/>
              </a:rPr>
              <a:t>Analytics Private Cloud</a:t>
            </a:r>
          </a:p>
        </p:txBody>
      </p:sp>
    </p:spTree>
    <p:extLst>
      <p:ext uri="{BB962C8B-B14F-4D97-AF65-F5344CB8AC3E}">
        <p14:creationId xmlns:p14="http://schemas.microsoft.com/office/powerpoint/2010/main" val="21981936"/>
      </p:ext>
    </p:extLst>
  </p:cSld>
  <p:clrMap bg1="lt1" tx1="dk1" bg2="lt2" tx2="dk2" accent1="accent1" accent2="accent2" accent3="accent3" accent4="accent4" accent5="accent5" accent6="accent6" hlink="hlink" folHlink="folHlink"/>
  <p:sldLayoutIdLst>
    <p:sldLayoutId id="2147484995" r:id="rId1"/>
    <p:sldLayoutId id="2147484996" r:id="rId2"/>
    <p:sldLayoutId id="2147484997" r:id="rId3"/>
    <p:sldLayoutId id="2147484998" r:id="rId4"/>
    <p:sldLayoutId id="2147484999" r:id="rId5"/>
    <p:sldLayoutId id="2147485000" r:id="rId6"/>
    <p:sldLayoutId id="2147485001" r:id="rId7"/>
  </p:sldLayoutIdLst>
  <p:hf hdr="0" ftr="0" dt="0"/>
  <p:txStyles>
    <p:titleStyle>
      <a:lvl1pPr algn="l" rtl="0" fontAlgn="base">
        <a:spcBef>
          <a:spcPct val="0"/>
        </a:spcBef>
        <a:spcAft>
          <a:spcPct val="0"/>
        </a:spcAft>
        <a:defRPr sz="2100" b="1">
          <a:solidFill>
            <a:srgbClr val="004266"/>
          </a:solidFill>
          <a:latin typeface="+mj-lt"/>
          <a:ea typeface="+mj-ea"/>
          <a:cs typeface="+mj-cs"/>
        </a:defRPr>
      </a:lvl1pPr>
      <a:lvl2pPr algn="l" rtl="0" fontAlgn="base">
        <a:spcBef>
          <a:spcPct val="0"/>
        </a:spcBef>
        <a:spcAft>
          <a:spcPct val="0"/>
        </a:spcAft>
        <a:defRPr sz="2100" b="1">
          <a:solidFill>
            <a:srgbClr val="004266"/>
          </a:solidFill>
          <a:latin typeface="Arial" pitchFamily="34" charset="0"/>
        </a:defRPr>
      </a:lvl2pPr>
      <a:lvl3pPr algn="l" rtl="0" fontAlgn="base">
        <a:spcBef>
          <a:spcPct val="0"/>
        </a:spcBef>
        <a:spcAft>
          <a:spcPct val="0"/>
        </a:spcAft>
        <a:defRPr sz="2100" b="1">
          <a:solidFill>
            <a:srgbClr val="004266"/>
          </a:solidFill>
          <a:latin typeface="Arial" pitchFamily="34" charset="0"/>
        </a:defRPr>
      </a:lvl3pPr>
      <a:lvl4pPr algn="l" rtl="0" fontAlgn="base">
        <a:spcBef>
          <a:spcPct val="0"/>
        </a:spcBef>
        <a:spcAft>
          <a:spcPct val="0"/>
        </a:spcAft>
        <a:defRPr sz="2100" b="1">
          <a:solidFill>
            <a:srgbClr val="004266"/>
          </a:solidFill>
          <a:latin typeface="Arial" pitchFamily="34" charset="0"/>
        </a:defRPr>
      </a:lvl4pPr>
      <a:lvl5pPr algn="l" rtl="0" fontAlgn="base">
        <a:spcBef>
          <a:spcPct val="0"/>
        </a:spcBef>
        <a:spcAft>
          <a:spcPct val="0"/>
        </a:spcAft>
        <a:defRPr sz="2100" b="1">
          <a:solidFill>
            <a:srgbClr val="004266"/>
          </a:solidFill>
          <a:latin typeface="Arial" pitchFamily="34" charset="0"/>
        </a:defRPr>
      </a:lvl5pPr>
      <a:lvl6pPr marL="342797" algn="l" rtl="0" eaLnBrk="1" fontAlgn="base" hangingPunct="1">
        <a:spcBef>
          <a:spcPct val="0"/>
        </a:spcBef>
        <a:spcAft>
          <a:spcPct val="0"/>
        </a:spcAft>
        <a:defRPr sz="2100" b="1">
          <a:solidFill>
            <a:srgbClr val="004266"/>
          </a:solidFill>
          <a:latin typeface="Arial" pitchFamily="34" charset="0"/>
        </a:defRPr>
      </a:lvl6pPr>
      <a:lvl7pPr marL="685595" algn="l" rtl="0" eaLnBrk="1" fontAlgn="base" hangingPunct="1">
        <a:spcBef>
          <a:spcPct val="0"/>
        </a:spcBef>
        <a:spcAft>
          <a:spcPct val="0"/>
        </a:spcAft>
        <a:defRPr sz="2100" b="1">
          <a:solidFill>
            <a:srgbClr val="004266"/>
          </a:solidFill>
          <a:latin typeface="Arial" pitchFamily="34" charset="0"/>
        </a:defRPr>
      </a:lvl7pPr>
      <a:lvl8pPr marL="1028393" algn="l" rtl="0" eaLnBrk="1" fontAlgn="base" hangingPunct="1">
        <a:spcBef>
          <a:spcPct val="0"/>
        </a:spcBef>
        <a:spcAft>
          <a:spcPct val="0"/>
        </a:spcAft>
        <a:defRPr sz="2100" b="1">
          <a:solidFill>
            <a:srgbClr val="004266"/>
          </a:solidFill>
          <a:latin typeface="Arial" pitchFamily="34" charset="0"/>
        </a:defRPr>
      </a:lvl8pPr>
      <a:lvl9pPr marL="1371191" algn="l" rtl="0" eaLnBrk="1" fontAlgn="base" hangingPunct="1">
        <a:spcBef>
          <a:spcPct val="0"/>
        </a:spcBef>
        <a:spcAft>
          <a:spcPct val="0"/>
        </a:spcAft>
        <a:defRPr sz="2100" b="1">
          <a:solidFill>
            <a:srgbClr val="004266"/>
          </a:solidFill>
          <a:latin typeface="Arial" pitchFamily="34" charset="0"/>
        </a:defRPr>
      </a:lvl9pPr>
    </p:titleStyle>
    <p:bodyStyle>
      <a:lvl1pPr marL="172641" indent="-172641" algn="l" rtl="0" fontAlgn="base">
        <a:spcBef>
          <a:spcPct val="20000"/>
        </a:spcBef>
        <a:spcAft>
          <a:spcPct val="0"/>
        </a:spcAft>
        <a:buChar char="•"/>
        <a:defRPr sz="1500">
          <a:solidFill>
            <a:srgbClr val="004266"/>
          </a:solidFill>
          <a:latin typeface="+mn-lt"/>
          <a:ea typeface="+mn-ea"/>
          <a:cs typeface="+mn-cs"/>
        </a:defRPr>
      </a:lvl1pPr>
      <a:lvl2pPr marL="341710" indent="-170260" algn="l" rtl="0" fontAlgn="base">
        <a:spcBef>
          <a:spcPct val="20000"/>
        </a:spcBef>
        <a:spcAft>
          <a:spcPct val="0"/>
        </a:spcAft>
        <a:buFont typeface="Arial" charset="0"/>
        <a:buChar char="–"/>
        <a:defRPr>
          <a:solidFill>
            <a:srgbClr val="004266"/>
          </a:solidFill>
          <a:latin typeface="+mn-lt"/>
        </a:defRPr>
      </a:lvl2pPr>
      <a:lvl3pPr marL="513160" indent="-170260" algn="l" rtl="0" fontAlgn="base">
        <a:spcBef>
          <a:spcPct val="20000"/>
        </a:spcBef>
        <a:spcAft>
          <a:spcPct val="0"/>
        </a:spcAft>
        <a:buFont typeface="Arial" charset="0"/>
        <a:buChar char="–"/>
        <a:defRPr sz="1200">
          <a:solidFill>
            <a:schemeClr val="tx1"/>
          </a:solidFill>
          <a:latin typeface="+mn-lt"/>
        </a:defRPr>
      </a:lvl3pPr>
      <a:lvl4pPr marL="684610" indent="-170260" algn="l" rtl="0" fontAlgn="base">
        <a:spcBef>
          <a:spcPct val="20000"/>
        </a:spcBef>
        <a:spcAft>
          <a:spcPct val="0"/>
        </a:spcAft>
        <a:buFont typeface="Arial" charset="0"/>
        <a:buChar char="•"/>
        <a:defRPr sz="1050">
          <a:solidFill>
            <a:schemeClr val="tx1"/>
          </a:solidFill>
          <a:latin typeface="+mn-lt"/>
        </a:defRPr>
      </a:lvl4pPr>
      <a:lvl5pPr marL="1541860" indent="-170260" algn="l" rtl="0" fontAlgn="base">
        <a:spcBef>
          <a:spcPct val="20000"/>
        </a:spcBef>
        <a:spcAft>
          <a:spcPct val="0"/>
        </a:spcAft>
        <a:buChar char="»"/>
        <a:defRPr sz="1500">
          <a:solidFill>
            <a:schemeClr val="tx1"/>
          </a:solidFill>
          <a:latin typeface="+mn-lt"/>
        </a:defRPr>
      </a:lvl5pPr>
      <a:lvl6pPr marL="1885383" indent="-171398" algn="l" rtl="0" eaLnBrk="1" fontAlgn="base" hangingPunct="1">
        <a:spcBef>
          <a:spcPct val="20000"/>
        </a:spcBef>
        <a:spcAft>
          <a:spcPct val="0"/>
        </a:spcAft>
        <a:buChar char="»"/>
        <a:defRPr sz="1500">
          <a:solidFill>
            <a:schemeClr val="tx1"/>
          </a:solidFill>
          <a:latin typeface="+mn-lt"/>
        </a:defRPr>
      </a:lvl6pPr>
      <a:lvl7pPr marL="2228180" indent="-171398" algn="l" rtl="0" eaLnBrk="1" fontAlgn="base" hangingPunct="1">
        <a:spcBef>
          <a:spcPct val="20000"/>
        </a:spcBef>
        <a:spcAft>
          <a:spcPct val="0"/>
        </a:spcAft>
        <a:buChar char="»"/>
        <a:defRPr sz="1500">
          <a:solidFill>
            <a:schemeClr val="tx1"/>
          </a:solidFill>
          <a:latin typeface="+mn-lt"/>
        </a:defRPr>
      </a:lvl7pPr>
      <a:lvl8pPr marL="2570978" indent="-171398" algn="l" rtl="0" eaLnBrk="1" fontAlgn="base" hangingPunct="1">
        <a:spcBef>
          <a:spcPct val="20000"/>
        </a:spcBef>
        <a:spcAft>
          <a:spcPct val="0"/>
        </a:spcAft>
        <a:buChar char="»"/>
        <a:defRPr sz="1500">
          <a:solidFill>
            <a:schemeClr val="tx1"/>
          </a:solidFill>
          <a:latin typeface="+mn-lt"/>
        </a:defRPr>
      </a:lvl8pPr>
      <a:lvl9pPr marL="2913776" indent="-171398"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595" rtl="0" eaLnBrk="1" latinLnBrk="0" hangingPunct="1">
        <a:defRPr sz="1350" kern="1200">
          <a:solidFill>
            <a:schemeClr val="tx1"/>
          </a:solidFill>
          <a:latin typeface="+mn-lt"/>
          <a:ea typeface="+mn-ea"/>
          <a:cs typeface="+mn-cs"/>
        </a:defRPr>
      </a:lvl1pPr>
      <a:lvl2pPr marL="342797" algn="l" defTabSz="685595" rtl="0" eaLnBrk="1" latinLnBrk="0" hangingPunct="1">
        <a:defRPr sz="1350" kern="1200">
          <a:solidFill>
            <a:schemeClr val="tx1"/>
          </a:solidFill>
          <a:latin typeface="+mn-lt"/>
          <a:ea typeface="+mn-ea"/>
          <a:cs typeface="+mn-cs"/>
        </a:defRPr>
      </a:lvl2pPr>
      <a:lvl3pPr marL="685595" algn="l" defTabSz="685595" rtl="0" eaLnBrk="1" latinLnBrk="0" hangingPunct="1">
        <a:defRPr sz="1350" kern="1200">
          <a:solidFill>
            <a:schemeClr val="tx1"/>
          </a:solidFill>
          <a:latin typeface="+mn-lt"/>
          <a:ea typeface="+mn-ea"/>
          <a:cs typeface="+mn-cs"/>
        </a:defRPr>
      </a:lvl3pPr>
      <a:lvl4pPr marL="1028393" algn="l" defTabSz="685595" rtl="0" eaLnBrk="1" latinLnBrk="0" hangingPunct="1">
        <a:defRPr sz="1350" kern="1200">
          <a:solidFill>
            <a:schemeClr val="tx1"/>
          </a:solidFill>
          <a:latin typeface="+mn-lt"/>
          <a:ea typeface="+mn-ea"/>
          <a:cs typeface="+mn-cs"/>
        </a:defRPr>
      </a:lvl4pPr>
      <a:lvl5pPr marL="1371191" algn="l" defTabSz="685595" rtl="0" eaLnBrk="1" latinLnBrk="0" hangingPunct="1">
        <a:defRPr sz="1350" kern="1200">
          <a:solidFill>
            <a:schemeClr val="tx1"/>
          </a:solidFill>
          <a:latin typeface="+mn-lt"/>
          <a:ea typeface="+mn-ea"/>
          <a:cs typeface="+mn-cs"/>
        </a:defRPr>
      </a:lvl5pPr>
      <a:lvl6pPr marL="1713986" algn="l" defTabSz="685595" rtl="0" eaLnBrk="1" latinLnBrk="0" hangingPunct="1">
        <a:defRPr sz="1350" kern="1200">
          <a:solidFill>
            <a:schemeClr val="tx1"/>
          </a:solidFill>
          <a:latin typeface="+mn-lt"/>
          <a:ea typeface="+mn-ea"/>
          <a:cs typeface="+mn-cs"/>
        </a:defRPr>
      </a:lvl6pPr>
      <a:lvl7pPr marL="2056784" algn="l" defTabSz="685595" rtl="0" eaLnBrk="1" latinLnBrk="0" hangingPunct="1">
        <a:defRPr sz="1350" kern="1200">
          <a:solidFill>
            <a:schemeClr val="tx1"/>
          </a:solidFill>
          <a:latin typeface="+mn-lt"/>
          <a:ea typeface="+mn-ea"/>
          <a:cs typeface="+mn-cs"/>
        </a:defRPr>
      </a:lvl7pPr>
      <a:lvl8pPr marL="2399580" algn="l" defTabSz="685595" rtl="0" eaLnBrk="1" latinLnBrk="0" hangingPunct="1">
        <a:defRPr sz="1350" kern="1200">
          <a:solidFill>
            <a:schemeClr val="tx1"/>
          </a:solidFill>
          <a:latin typeface="+mn-lt"/>
          <a:ea typeface="+mn-ea"/>
          <a:cs typeface="+mn-cs"/>
        </a:defRPr>
      </a:lvl8pPr>
      <a:lvl9pPr marL="2742377" algn="l" defTabSz="685595"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1624673204"/>
      </p:ext>
    </p:extLst>
  </p:cSld>
  <p:clrMap bg1="lt1" tx1="dk1" bg2="lt2" tx2="dk2" accent1="accent1" accent2="accent2" accent3="accent3" accent4="accent4" accent5="accent5" accent6="accent6" hlink="hlink" folHlink="folHlink"/>
  <p:sldLayoutIdLst>
    <p:sldLayoutId id="2147485675" r:id="rId1"/>
    <p:sldLayoutId id="2147485676" r:id="rId2"/>
    <p:sldLayoutId id="2147485677" r:id="rId3"/>
    <p:sldLayoutId id="2147485678" r:id="rId4"/>
    <p:sldLayoutId id="2147485679" r:id="rId5"/>
    <p:sldLayoutId id="2147485680" r:id="rId6"/>
    <p:sldLayoutId id="2147485681" r:id="rId7"/>
    <p:sldLayoutId id="2147485682" r:id="rId8"/>
    <p:sldLayoutId id="2147485683" r:id="rId9"/>
    <p:sldLayoutId id="2147485684" r:id="rId10"/>
    <p:sldLayoutId id="2147485685" r:id="rId11"/>
    <p:sldLayoutId id="2147485686" r:id="rId12"/>
    <p:sldLayoutId id="2147485687" r:id="rId13"/>
    <p:sldLayoutId id="2147485688" r:id="rId14"/>
    <p:sldLayoutId id="2147485689" r:id="rId15"/>
    <p:sldLayoutId id="2147485690" r:id="rId16"/>
    <p:sldLayoutId id="2147485691" r:id="rId17"/>
    <p:sldLayoutId id="2147485692" r:id="rId18"/>
    <p:sldLayoutId id="2147485693" r:id="rId19"/>
    <p:sldLayoutId id="2147485694" r:id="rId20"/>
    <p:sldLayoutId id="2147485695" r:id="rId21"/>
    <p:sldLayoutId id="2147485696" r:id="rId22"/>
    <p:sldLayoutId id="2147485697" r:id="rId23"/>
    <p:sldLayoutId id="2147485698" r:id="rId24"/>
    <p:sldLayoutId id="2147485699" r:id="rId25"/>
    <p:sldLayoutId id="2147485700" r:id="rId26"/>
    <p:sldLayoutId id="2147485701" r:id="rId27"/>
    <p:sldLayoutId id="2147485702" r:id="rId28"/>
    <p:sldLayoutId id="2147485703" r:id="rId29"/>
    <p:sldLayoutId id="2147485704" r:id="rId30"/>
    <p:sldLayoutId id="2147485705" r:id="rId31"/>
    <p:sldLayoutId id="2147485706" r:id="rId32"/>
    <p:sldLayoutId id="2147485707" r:id="rId33"/>
    <p:sldLayoutId id="2147485708" r:id="rId34"/>
    <p:sldLayoutId id="2147485709"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1653684699"/>
      </p:ext>
    </p:extLst>
  </p:cSld>
  <p:clrMap bg1="lt1" tx1="dk1" bg2="lt2" tx2="dk2" accent1="accent1" accent2="accent2" accent3="accent3" accent4="accent4" accent5="accent5" accent6="accent6" hlink="hlink" folHlink="folHlink"/>
  <p:sldLayoutIdLst>
    <p:sldLayoutId id="2147485711" r:id="rId1"/>
    <p:sldLayoutId id="2147485712" r:id="rId2"/>
    <p:sldLayoutId id="2147485713" r:id="rId3"/>
    <p:sldLayoutId id="2147485714" r:id="rId4"/>
    <p:sldLayoutId id="2147485715" r:id="rId5"/>
    <p:sldLayoutId id="2147485716" r:id="rId6"/>
    <p:sldLayoutId id="2147485717" r:id="rId7"/>
    <p:sldLayoutId id="2147485718" r:id="rId8"/>
    <p:sldLayoutId id="2147485719" r:id="rId9"/>
    <p:sldLayoutId id="2147485720" r:id="rId10"/>
    <p:sldLayoutId id="2147485721" r:id="rId11"/>
    <p:sldLayoutId id="2147485722" r:id="rId12"/>
    <p:sldLayoutId id="2147485723" r:id="rId13"/>
    <p:sldLayoutId id="2147485724" r:id="rId14"/>
    <p:sldLayoutId id="2147485725" r:id="rId15"/>
    <p:sldLayoutId id="2147485726" r:id="rId16"/>
    <p:sldLayoutId id="2147485727" r:id="rId17"/>
    <p:sldLayoutId id="2147485728" r:id="rId18"/>
    <p:sldLayoutId id="2147485729" r:id="rId19"/>
    <p:sldLayoutId id="2147485730" r:id="rId20"/>
    <p:sldLayoutId id="2147485731" r:id="rId21"/>
    <p:sldLayoutId id="2147485732" r:id="rId22"/>
    <p:sldLayoutId id="2147485733" r:id="rId23"/>
    <p:sldLayoutId id="2147485734" r:id="rId24"/>
    <p:sldLayoutId id="2147485735" r:id="rId25"/>
    <p:sldLayoutId id="2147485736" r:id="rId26"/>
    <p:sldLayoutId id="2147485737" r:id="rId27"/>
    <p:sldLayoutId id="2147485738" r:id="rId28"/>
    <p:sldLayoutId id="2147485739" r:id="rId29"/>
    <p:sldLayoutId id="2147485740" r:id="rId30"/>
    <p:sldLayoutId id="2147485741" r:id="rId31"/>
    <p:sldLayoutId id="2147485742" r:id="rId32"/>
    <p:sldLayoutId id="2147485743" r:id="rId33"/>
    <p:sldLayoutId id="2147485744" r:id="rId34"/>
    <p:sldLayoutId id="2147485745"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467F1A"/>
        </a:solidFill>
        <a:effectLst/>
      </p:bgPr>
    </p:bg>
    <p:spTree>
      <p:nvGrpSpPr>
        <p:cNvPr id="1" name=""/>
        <p:cNvGrpSpPr/>
        <p:nvPr/>
      </p:nvGrpSpPr>
      <p:grpSpPr>
        <a:xfrm>
          <a:off x="0" y="0"/>
          <a:ext cx="0" cy="0"/>
          <a:chOff x="0" y="0"/>
          <a:chExt cx="0" cy="0"/>
        </a:xfrm>
      </p:grpSpPr>
      <p:sp>
        <p:nvSpPr>
          <p:cNvPr id="15" name="Freeform 6"/>
          <p:cNvSpPr>
            <a:spLocks/>
          </p:cNvSpPr>
          <p:nvPr/>
        </p:nvSpPr>
        <p:spPr bwMode="auto">
          <a:xfrm>
            <a:off x="0" y="0"/>
            <a:ext cx="4225925" cy="2574925"/>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rgbClr val="669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p:nvPr>
        </p:nvSpPr>
        <p:spPr>
          <a:xfrm>
            <a:off x="365759" y="274319"/>
            <a:ext cx="8549640" cy="365760"/>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cNvSpPr>
            <a:spLocks noGrp="1"/>
          </p:cNvSpPr>
          <p:nvPr>
            <p:ph type="body" idx="1"/>
          </p:nvPr>
        </p:nvSpPr>
        <p:spPr>
          <a:xfrm>
            <a:off x="365760" y="914400"/>
            <a:ext cx="8549640" cy="37764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47996"/>
      </p:ext>
    </p:extLst>
  </p:cSld>
  <p:clrMap bg1="lt1" tx1="dk1" bg2="lt2" tx2="dk2" accent1="accent1" accent2="accent2" accent3="accent3" accent4="accent4" accent5="accent5" accent6="accent6" hlink="hlink" folHlink="folHlink"/>
  <p:sldLayoutIdLst>
    <p:sldLayoutId id="2147485760" r:id="rId1"/>
    <p:sldLayoutId id="2147485761" r:id="rId2"/>
    <p:sldLayoutId id="2147485762" r:id="rId3"/>
    <p:sldLayoutId id="2147485763" r:id="rId4"/>
    <p:sldLayoutId id="2147485764" r:id="rId5"/>
    <p:sldLayoutId id="2147485765" r:id="rId6"/>
    <p:sldLayoutId id="2147485766" r:id="rId7"/>
    <p:sldLayoutId id="2147485767" r:id="rId8"/>
    <p:sldLayoutId id="2147485768" r:id="rId9"/>
    <p:sldLayoutId id="2147485769" r:id="rId10"/>
    <p:sldLayoutId id="2147485770" r:id="rId11"/>
    <p:sldLayoutId id="2147485771" r:id="rId12"/>
    <p:sldLayoutId id="2147485772" r:id="rId13"/>
    <p:sldLayoutId id="2147485773" r:id="rId14"/>
    <p:sldLayoutId id="2147485774" r:id="rId15"/>
    <p:sldLayoutId id="2147485775" r:id="rId16"/>
    <p:sldLayoutId id="2147485776" r:id="rId17"/>
    <p:sldLayoutId id="2147485777" r:id="rId18"/>
    <p:sldLayoutId id="2147485778" r:id="rId19"/>
    <p:sldLayoutId id="2147485779" r:id="rId20"/>
    <p:sldLayoutId id="2147485780" r:id="rId21"/>
    <p:sldLayoutId id="2147485781" r:id="rId22"/>
    <p:sldLayoutId id="2147485782" r:id="rId23"/>
    <p:sldLayoutId id="2147485783" r:id="rId24"/>
    <p:sldLayoutId id="2147485784" r:id="rId25"/>
    <p:sldLayoutId id="2147485785" r:id="rId26"/>
    <p:sldLayoutId id="2147485786" r:id="rId27"/>
    <p:sldLayoutId id="2147485787" r:id="rId28"/>
    <p:sldLayoutId id="2147485788" r:id="rId29"/>
    <p:sldLayoutId id="2147485789" r:id="rId30"/>
    <p:sldLayoutId id="2147485790" r:id="rId31"/>
    <p:sldLayoutId id="2147485791" r:id="rId32"/>
    <p:sldLayoutId id="2147485792" r:id="rId33"/>
    <p:sldLayoutId id="2147485793" r:id="rId34"/>
    <p:sldLayoutId id="2147485794" r:id="rId35"/>
    <p:sldLayoutId id="2147485795" r:id="rId36"/>
    <p:sldLayoutId id="2147485796" r:id="rId37"/>
    <p:sldLayoutId id="2147485797" r:id="rId38"/>
    <p:sldLayoutId id="2147485798" r:id="rId39"/>
    <p:sldLayoutId id="2147485799" r:id="rId40"/>
    <p:sldLayoutId id="2147485800" r:id="rId41"/>
    <p:sldLayoutId id="2147485801" r:id="rId42"/>
    <p:sldLayoutId id="2147485802"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600" b="1" kern="1200">
          <a:solidFill>
            <a:schemeClr val="tx1"/>
          </a:solidFill>
          <a:latin typeface="Arial" pitchFamily="34" charset="0"/>
          <a:ea typeface="+mj-ea"/>
          <a:cs typeface="Arial" pitchFamily="34" charset="0"/>
        </a:defRPr>
      </a:lvl1pPr>
    </p:titleStyle>
    <p:bodyStyle>
      <a:lvl1pPr marL="164592" indent="-164592" algn="l" defTabSz="914400" rtl="0" eaLnBrk="1" latinLnBrk="0" hangingPunct="1">
        <a:lnSpc>
          <a:spcPct val="100000"/>
        </a:lnSpc>
        <a:spcBef>
          <a:spcPts val="900"/>
        </a:spcBef>
        <a:spcAft>
          <a:spcPts val="300"/>
        </a:spcAft>
        <a:buClr>
          <a:srgbClr val="669933"/>
        </a:buClr>
        <a:buSzPct val="100000"/>
        <a:buFont typeface="Arial Black" pitchFamily="34" charset="0"/>
        <a:buChar char="›"/>
        <a:tabLst>
          <a:tab pos="274320" algn="l"/>
          <a:tab pos="822960" algn="l"/>
          <a:tab pos="1207008" algn="l"/>
          <a:tab pos="1463040" algn="l"/>
        </a:tabLst>
        <a:defRPr sz="2200" b="0" kern="1200">
          <a:solidFill>
            <a:schemeClr val="tx1"/>
          </a:solidFill>
          <a:latin typeface="+mj-lt"/>
          <a:ea typeface="+mn-ea"/>
          <a:cs typeface="Arial" pitchFamily="34" charset="0"/>
        </a:defRPr>
      </a:lvl1pPr>
      <a:lvl2pPr marL="685800" indent="-164592" algn="l" defTabSz="914400" rtl="0" eaLnBrk="1" latinLnBrk="0" hangingPunct="1">
        <a:lnSpc>
          <a:spcPct val="100000"/>
        </a:lnSpc>
        <a:spcBef>
          <a:spcPts val="300"/>
        </a:spcBef>
        <a:spcAft>
          <a:spcPts val="300"/>
        </a:spcAft>
        <a:buClr>
          <a:srgbClr val="669933"/>
        </a:buClr>
        <a:buFont typeface="Arial" pitchFamily="34" charset="0"/>
        <a:buChar char="•"/>
        <a:tabLst>
          <a:tab pos="274320" algn="l"/>
          <a:tab pos="822960" algn="l"/>
          <a:tab pos="1207008" algn="l"/>
          <a:tab pos="1463040" algn="l"/>
        </a:tabLst>
        <a:defRPr sz="1800" b="0" kern="1200">
          <a:solidFill>
            <a:schemeClr val="tx1"/>
          </a:solidFill>
          <a:latin typeface="Arial" pitchFamily="34" charset="0"/>
          <a:ea typeface="+mn-ea"/>
          <a:cs typeface="Arial" pitchFamily="34" charset="0"/>
        </a:defRPr>
      </a:lvl2pPr>
      <a:lvl3pPr marL="1143000" indent="-137160" algn="l" defTabSz="914400" rtl="0" eaLnBrk="1" latinLnBrk="0" hangingPunct="1">
        <a:lnSpc>
          <a:spcPct val="100000"/>
        </a:lnSpc>
        <a:spcBef>
          <a:spcPts val="300"/>
        </a:spcBef>
        <a:spcAft>
          <a:spcPts val="300"/>
        </a:spcAft>
        <a:buClr>
          <a:srgbClr val="888888"/>
        </a:buClr>
        <a:buSzPct val="100000"/>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3pPr>
      <a:lvl4pPr marL="1143000" indent="-137160" algn="l" defTabSz="914400" rtl="0" eaLnBrk="1" latinLnBrk="0" hangingPunct="1">
        <a:lnSpc>
          <a:spcPct val="100000"/>
        </a:lnSpc>
        <a:spcBef>
          <a:spcPts val="300"/>
        </a:spcBef>
        <a:spcAft>
          <a:spcPts val="300"/>
        </a:spcAft>
        <a:buClr>
          <a:srgbClr val="888888"/>
        </a:buClr>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4pPr>
      <a:lvl5pPr marL="1143000" indent="-137160" algn="l" defTabSz="914400" rtl="0" eaLnBrk="1" latinLnBrk="0" hangingPunct="1">
        <a:lnSpc>
          <a:spcPct val="100000"/>
        </a:lnSpc>
        <a:spcBef>
          <a:spcPts val="300"/>
        </a:spcBef>
        <a:spcAft>
          <a:spcPts val="300"/>
        </a:spcAft>
        <a:buClr>
          <a:srgbClr val="888888"/>
        </a:buClr>
        <a:buSzPct val="100000"/>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467F1A"/>
        </a:solidFill>
        <a:effectLst/>
      </p:bgPr>
    </p:bg>
    <p:spTree>
      <p:nvGrpSpPr>
        <p:cNvPr id="1" name=""/>
        <p:cNvGrpSpPr/>
        <p:nvPr/>
      </p:nvGrpSpPr>
      <p:grpSpPr>
        <a:xfrm>
          <a:off x="0" y="0"/>
          <a:ext cx="0" cy="0"/>
          <a:chOff x="0" y="0"/>
          <a:chExt cx="0" cy="0"/>
        </a:xfrm>
      </p:grpSpPr>
      <p:sp>
        <p:nvSpPr>
          <p:cNvPr id="15" name="Freeform 6"/>
          <p:cNvSpPr>
            <a:spLocks/>
          </p:cNvSpPr>
          <p:nvPr/>
        </p:nvSpPr>
        <p:spPr bwMode="auto">
          <a:xfrm>
            <a:off x="0" y="0"/>
            <a:ext cx="4225925" cy="2574925"/>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rgbClr val="669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333333"/>
              </a:solidFill>
            </a:endParaRPr>
          </a:p>
        </p:txBody>
      </p:sp>
      <p:sp>
        <p:nvSpPr>
          <p:cNvPr id="2" name="Title"/>
          <p:cNvSpPr>
            <a:spLocks noGrp="1"/>
          </p:cNvSpPr>
          <p:nvPr>
            <p:ph type="title"/>
          </p:nvPr>
        </p:nvSpPr>
        <p:spPr>
          <a:xfrm>
            <a:off x="365759" y="274319"/>
            <a:ext cx="8549640" cy="365760"/>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cNvSpPr>
            <a:spLocks noGrp="1"/>
          </p:cNvSpPr>
          <p:nvPr>
            <p:ph type="body" idx="1"/>
          </p:nvPr>
        </p:nvSpPr>
        <p:spPr>
          <a:xfrm>
            <a:off x="365760" y="914400"/>
            <a:ext cx="8549640" cy="37764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976958"/>
      </p:ext>
    </p:extLst>
  </p:cSld>
  <p:clrMap bg1="lt1" tx1="dk1" bg2="lt2" tx2="dk2" accent1="accent1" accent2="accent2" accent3="accent3" accent4="accent4" accent5="accent5" accent6="accent6" hlink="hlink" folHlink="folHlink"/>
  <p:sldLayoutIdLst>
    <p:sldLayoutId id="2147485804" r:id="rId1"/>
    <p:sldLayoutId id="2147485805" r:id="rId2"/>
    <p:sldLayoutId id="2147485806" r:id="rId3"/>
    <p:sldLayoutId id="2147485807" r:id="rId4"/>
    <p:sldLayoutId id="2147485808" r:id="rId5"/>
    <p:sldLayoutId id="2147485809" r:id="rId6"/>
    <p:sldLayoutId id="2147485810" r:id="rId7"/>
    <p:sldLayoutId id="2147485811" r:id="rId8"/>
    <p:sldLayoutId id="2147485812" r:id="rId9"/>
    <p:sldLayoutId id="2147485813" r:id="rId10"/>
    <p:sldLayoutId id="2147485814" r:id="rId11"/>
    <p:sldLayoutId id="2147485815" r:id="rId12"/>
    <p:sldLayoutId id="2147485816" r:id="rId13"/>
    <p:sldLayoutId id="2147485817" r:id="rId14"/>
    <p:sldLayoutId id="2147485818" r:id="rId15"/>
    <p:sldLayoutId id="2147485819" r:id="rId16"/>
    <p:sldLayoutId id="2147485820" r:id="rId17"/>
    <p:sldLayoutId id="2147485821" r:id="rId18"/>
    <p:sldLayoutId id="2147485822" r:id="rId19"/>
    <p:sldLayoutId id="2147485823" r:id="rId20"/>
    <p:sldLayoutId id="2147485824" r:id="rId21"/>
    <p:sldLayoutId id="2147485825" r:id="rId22"/>
    <p:sldLayoutId id="2147485826" r:id="rId23"/>
    <p:sldLayoutId id="2147485827" r:id="rId24"/>
    <p:sldLayoutId id="2147485828" r:id="rId25"/>
    <p:sldLayoutId id="2147485829" r:id="rId26"/>
    <p:sldLayoutId id="2147485830" r:id="rId27"/>
    <p:sldLayoutId id="2147485831" r:id="rId28"/>
    <p:sldLayoutId id="2147485832" r:id="rId29"/>
    <p:sldLayoutId id="2147485833" r:id="rId30"/>
    <p:sldLayoutId id="2147485834" r:id="rId31"/>
    <p:sldLayoutId id="2147485835" r:id="rId32"/>
    <p:sldLayoutId id="2147485836" r:id="rId33"/>
    <p:sldLayoutId id="2147485837" r:id="rId34"/>
    <p:sldLayoutId id="2147485838" r:id="rId35"/>
    <p:sldLayoutId id="2147485839" r:id="rId36"/>
    <p:sldLayoutId id="2147485840" r:id="rId37"/>
    <p:sldLayoutId id="2147485841" r:id="rId38"/>
    <p:sldLayoutId id="2147485842" r:id="rId39"/>
    <p:sldLayoutId id="2147485843" r:id="rId40"/>
    <p:sldLayoutId id="2147485844" r:id="rId41"/>
    <p:sldLayoutId id="2147485845"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600" b="1" kern="1200">
          <a:solidFill>
            <a:schemeClr val="tx1"/>
          </a:solidFill>
          <a:latin typeface="Arial" pitchFamily="34" charset="0"/>
          <a:ea typeface="+mj-ea"/>
          <a:cs typeface="Arial" pitchFamily="34" charset="0"/>
        </a:defRPr>
      </a:lvl1pPr>
    </p:titleStyle>
    <p:bodyStyle>
      <a:lvl1pPr marL="164592" indent="-164592" algn="l" defTabSz="914400" rtl="0" eaLnBrk="1" latinLnBrk="0" hangingPunct="1">
        <a:lnSpc>
          <a:spcPct val="100000"/>
        </a:lnSpc>
        <a:spcBef>
          <a:spcPts val="900"/>
        </a:spcBef>
        <a:spcAft>
          <a:spcPts val="300"/>
        </a:spcAft>
        <a:buClr>
          <a:srgbClr val="669933"/>
        </a:buClr>
        <a:buSzPct val="100000"/>
        <a:buFont typeface="Arial Black" pitchFamily="34" charset="0"/>
        <a:buChar char="›"/>
        <a:tabLst>
          <a:tab pos="274320" algn="l"/>
          <a:tab pos="822960" algn="l"/>
          <a:tab pos="1207008" algn="l"/>
          <a:tab pos="1463040" algn="l"/>
        </a:tabLst>
        <a:defRPr sz="2200" b="0" kern="1200">
          <a:solidFill>
            <a:schemeClr val="tx1"/>
          </a:solidFill>
          <a:latin typeface="+mj-lt"/>
          <a:ea typeface="+mn-ea"/>
          <a:cs typeface="Arial" pitchFamily="34" charset="0"/>
        </a:defRPr>
      </a:lvl1pPr>
      <a:lvl2pPr marL="685800" indent="-164592" algn="l" defTabSz="914400" rtl="0" eaLnBrk="1" latinLnBrk="0" hangingPunct="1">
        <a:lnSpc>
          <a:spcPct val="100000"/>
        </a:lnSpc>
        <a:spcBef>
          <a:spcPts val="300"/>
        </a:spcBef>
        <a:spcAft>
          <a:spcPts val="300"/>
        </a:spcAft>
        <a:buClr>
          <a:srgbClr val="669933"/>
        </a:buClr>
        <a:buFont typeface="Arial" pitchFamily="34" charset="0"/>
        <a:buChar char="•"/>
        <a:tabLst>
          <a:tab pos="274320" algn="l"/>
          <a:tab pos="822960" algn="l"/>
          <a:tab pos="1207008" algn="l"/>
          <a:tab pos="1463040" algn="l"/>
        </a:tabLst>
        <a:defRPr sz="1800" b="0" kern="1200">
          <a:solidFill>
            <a:schemeClr val="tx1"/>
          </a:solidFill>
          <a:latin typeface="Arial" pitchFamily="34" charset="0"/>
          <a:ea typeface="+mn-ea"/>
          <a:cs typeface="Arial" pitchFamily="34" charset="0"/>
        </a:defRPr>
      </a:lvl2pPr>
      <a:lvl3pPr marL="1143000" indent="-137160" algn="l" defTabSz="914400" rtl="0" eaLnBrk="1" latinLnBrk="0" hangingPunct="1">
        <a:lnSpc>
          <a:spcPct val="100000"/>
        </a:lnSpc>
        <a:spcBef>
          <a:spcPts val="300"/>
        </a:spcBef>
        <a:spcAft>
          <a:spcPts val="300"/>
        </a:spcAft>
        <a:buClr>
          <a:srgbClr val="888888"/>
        </a:buClr>
        <a:buSzPct val="100000"/>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3pPr>
      <a:lvl4pPr marL="1143000" indent="-137160" algn="l" defTabSz="914400" rtl="0" eaLnBrk="1" latinLnBrk="0" hangingPunct="1">
        <a:lnSpc>
          <a:spcPct val="100000"/>
        </a:lnSpc>
        <a:spcBef>
          <a:spcPts val="300"/>
        </a:spcBef>
        <a:spcAft>
          <a:spcPts val="300"/>
        </a:spcAft>
        <a:buClr>
          <a:srgbClr val="888888"/>
        </a:buClr>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4pPr>
      <a:lvl5pPr marL="1143000" indent="-137160" algn="l" defTabSz="914400" rtl="0" eaLnBrk="1" latinLnBrk="0" hangingPunct="1">
        <a:lnSpc>
          <a:spcPct val="100000"/>
        </a:lnSpc>
        <a:spcBef>
          <a:spcPts val="300"/>
        </a:spcBef>
        <a:spcAft>
          <a:spcPts val="300"/>
        </a:spcAft>
        <a:buClr>
          <a:srgbClr val="888888"/>
        </a:buClr>
        <a:buSzPct val="100000"/>
        <a:buFont typeface="Arial" panose="020B0604020202020204" pitchFamily="34" charset="0"/>
        <a:buChar char="›"/>
        <a:tabLst>
          <a:tab pos="274320" algn="l"/>
          <a:tab pos="822960" algn="l"/>
          <a:tab pos="1207008" algn="l"/>
          <a:tab pos="1463040" algn="l"/>
        </a:tabLst>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7472"/>
            <a:ext cx="8229600" cy="443198"/>
          </a:xfrm>
          <a:prstGeom prst="rect">
            <a:avLst/>
          </a:prstGeom>
        </p:spPr>
        <p:txBody>
          <a:bodyPr vert="horz" lIns="0" tIns="0" rIns="0" bIns="0" rtlCol="0" anchor="t"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457200" y="1143000"/>
            <a:ext cx="8229600" cy="341452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363167"/>
      </p:ext>
    </p:extLst>
  </p:cSld>
  <p:clrMap bg1="lt1" tx1="dk1" bg2="lt2" tx2="dk2" accent1="accent1" accent2="accent2" accent3="accent3" accent4="accent4" accent5="accent5" accent6="accent6" hlink="hlink" folHlink="folHlink"/>
  <p:sldLayoutIdLst>
    <p:sldLayoutId id="2147485849" r:id="rId1"/>
    <p:sldLayoutId id="2147485850" r:id="rId2"/>
    <p:sldLayoutId id="2147485851" r:id="rId3"/>
    <p:sldLayoutId id="2147485852" r:id="rId4"/>
    <p:sldLayoutId id="2147485853" r:id="rId5"/>
    <p:sldLayoutId id="2147485854" r:id="rId6"/>
    <p:sldLayoutId id="2147485855" r:id="rId7"/>
    <p:sldLayoutId id="2147485856" r:id="rId8"/>
    <p:sldLayoutId id="2147485857" r:id="rId9"/>
    <p:sldLayoutId id="2147485858" r:id="rId10"/>
    <p:sldLayoutId id="2147485859" r:id="rId11"/>
    <p:sldLayoutId id="2147485860" r:id="rId12"/>
    <p:sldLayoutId id="2147485861" r:id="rId13"/>
    <p:sldLayoutId id="2147485862" r:id="rId14"/>
    <p:sldLayoutId id="2147485863" r:id="rId15"/>
    <p:sldLayoutId id="2147485864" r:id="rId16"/>
    <p:sldLayoutId id="2147485867" r:id="rId17"/>
    <p:sldLayoutId id="2147485868" r:id="rId18"/>
    <p:sldLayoutId id="2147485870" r:id="rId19"/>
    <p:sldLayoutId id="2147485872" r:id="rId20"/>
    <p:sldLayoutId id="2147485873" r:id="rId21"/>
    <p:sldLayoutId id="21474858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p:titleStyle>
    <p:bodyStyle>
      <a:lvl1pPr marL="182880" indent="-182880" algn="l" defTabSz="914400" rtl="0" eaLnBrk="1" latinLnBrk="0" hangingPunct="1">
        <a:lnSpc>
          <a:spcPct val="100000"/>
        </a:lnSpc>
        <a:spcBef>
          <a:spcPts val="1000"/>
        </a:spcBef>
        <a:spcAft>
          <a:spcPts val="500"/>
        </a:spcAft>
        <a:buClr>
          <a:srgbClr val="467F1A"/>
        </a:buClr>
        <a:buSzPct val="100000"/>
        <a:buFont typeface="Arial Black" pitchFamily="34" charset="0"/>
        <a:buChar char="›"/>
        <a:tabLst>
          <a:tab pos="274320" algn="l"/>
          <a:tab pos="822960" algn="l"/>
          <a:tab pos="1207008" algn="l"/>
          <a:tab pos="1463040" algn="l"/>
        </a:tabLst>
        <a:defRPr sz="2800" b="0" kern="1200">
          <a:solidFill>
            <a:schemeClr val="tx1"/>
          </a:solidFill>
          <a:latin typeface="+mj-lt"/>
          <a:ea typeface="+mn-ea"/>
          <a:cs typeface="Arial" pitchFamily="34" charset="0"/>
        </a:defRPr>
      </a:lvl1pPr>
      <a:lvl2pPr marL="822960" indent="-182880" algn="l" defTabSz="914400" rtl="0" eaLnBrk="1" latinLnBrk="0" hangingPunct="1">
        <a:lnSpc>
          <a:spcPct val="100000"/>
        </a:lnSpc>
        <a:spcBef>
          <a:spcPts val="500"/>
        </a:spcBef>
        <a:spcAft>
          <a:spcPts val="500"/>
        </a:spcAft>
        <a:buClr>
          <a:srgbClr val="467F1A"/>
        </a:buClr>
        <a:buFont typeface="Arial" pitchFamily="34" charset="0"/>
        <a:buChar char="•"/>
        <a:tabLst>
          <a:tab pos="274320" algn="l"/>
          <a:tab pos="822960" algn="l"/>
          <a:tab pos="1207008" algn="l"/>
          <a:tab pos="1463040" algn="l"/>
        </a:tabLst>
        <a:defRPr sz="2400" b="0" kern="1200">
          <a:solidFill>
            <a:schemeClr val="tx1"/>
          </a:solidFill>
          <a:latin typeface="Arial" pitchFamily="34" charset="0"/>
          <a:ea typeface="+mn-ea"/>
          <a:cs typeface="Arial" pitchFamily="34" charset="0"/>
        </a:defRPr>
      </a:lvl2pPr>
      <a:lvl3pPr marL="1371600" indent="-182880" algn="l" defTabSz="914400" rtl="0" eaLnBrk="1" latinLnBrk="0" hangingPunct="1">
        <a:lnSpc>
          <a:spcPct val="100000"/>
        </a:lnSpc>
        <a:spcBef>
          <a:spcPts val="500"/>
        </a:spcBef>
        <a:spcAft>
          <a:spcPts val="500"/>
        </a:spcAft>
        <a:buClr>
          <a:srgbClr val="467F1A"/>
        </a:buClr>
        <a:buSzPct val="100000"/>
        <a:buFont typeface="Arial" pitchFamily="34" charset="0"/>
        <a:buChar char="›"/>
        <a:tabLst>
          <a:tab pos="274320" algn="l"/>
          <a:tab pos="822960" algn="l"/>
          <a:tab pos="1207008" algn="l"/>
          <a:tab pos="1463040" algn="l"/>
        </a:tabLst>
        <a:defRPr sz="2000" kern="1200">
          <a:solidFill>
            <a:schemeClr val="tx1"/>
          </a:solidFill>
          <a:latin typeface="Arial" pitchFamily="34" charset="0"/>
          <a:ea typeface="+mn-ea"/>
          <a:cs typeface="Arial" pitchFamily="34" charset="0"/>
        </a:defRPr>
      </a:lvl3pPr>
      <a:lvl4pPr marL="1371600" indent="-182880" algn="l" defTabSz="914400" rtl="0" eaLnBrk="1" latinLnBrk="0" hangingPunct="1">
        <a:lnSpc>
          <a:spcPct val="100000"/>
        </a:lnSpc>
        <a:spcBef>
          <a:spcPts val="500"/>
        </a:spcBef>
        <a:spcAft>
          <a:spcPts val="500"/>
        </a:spcAft>
        <a:buClr>
          <a:srgbClr val="467F1A"/>
        </a:buClr>
        <a:buFont typeface="Arial" pitchFamily="34" charset="0"/>
        <a:buChar char="›"/>
        <a:tabLst>
          <a:tab pos="274320" algn="l"/>
          <a:tab pos="822960" algn="l"/>
          <a:tab pos="1207008" algn="l"/>
          <a:tab pos="1463040" algn="l"/>
        </a:tabLst>
        <a:defRPr sz="2000" kern="1200">
          <a:solidFill>
            <a:schemeClr val="tx1"/>
          </a:solidFill>
          <a:latin typeface="Arial" pitchFamily="34" charset="0"/>
          <a:ea typeface="+mn-ea"/>
          <a:cs typeface="Arial" pitchFamily="34" charset="0"/>
        </a:defRPr>
      </a:lvl4pPr>
      <a:lvl5pPr marL="1371600" indent="-182880" algn="l" defTabSz="914400" rtl="0" eaLnBrk="1" latinLnBrk="0" hangingPunct="1">
        <a:lnSpc>
          <a:spcPct val="100000"/>
        </a:lnSpc>
        <a:spcBef>
          <a:spcPts val="500"/>
        </a:spcBef>
        <a:spcAft>
          <a:spcPts val="500"/>
        </a:spcAft>
        <a:buClr>
          <a:srgbClr val="467F1A"/>
        </a:buClr>
        <a:buSzPct val="100000"/>
        <a:buFont typeface="Arial" pitchFamily="34" charset="0"/>
        <a:buChar char="›"/>
        <a:tabLst>
          <a:tab pos="274320" algn="l"/>
          <a:tab pos="822960" algn="l"/>
          <a:tab pos="1207008" algn="l"/>
          <a:tab pos="1463040" algn="l"/>
        </a:tabLst>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US">
              <a:solidFill>
                <a:srgbClr val="FFFFFF"/>
              </a:solidFill>
            </a:endParaRPr>
          </a:p>
        </p:txBody>
      </p:sp>
    </p:spTree>
    <p:extLst>
      <p:ext uri="{BB962C8B-B14F-4D97-AF65-F5344CB8AC3E}">
        <p14:creationId xmlns:p14="http://schemas.microsoft.com/office/powerpoint/2010/main" val="3068680273"/>
      </p:ext>
    </p:extLst>
  </p:cSld>
  <p:clrMap bg1="lt1" tx1="dk1" bg2="lt2" tx2="dk2" accent1="accent1" accent2="accent2" accent3="accent3" accent4="accent4" accent5="accent5" accent6="accent6" hlink="hlink" folHlink="folHlink"/>
  <p:sldLayoutIdLst>
    <p:sldLayoutId id="2147486009" r:id="rId1"/>
    <p:sldLayoutId id="2147486010" r:id="rId2"/>
    <p:sldLayoutId id="2147486011" r:id="rId3"/>
    <p:sldLayoutId id="2147486012" r:id="rId4"/>
    <p:sldLayoutId id="2147486013" r:id="rId5"/>
    <p:sldLayoutId id="2147486014" r:id="rId6"/>
    <p:sldLayoutId id="2147486015" r:id="rId7"/>
    <p:sldLayoutId id="2147486016" r:id="rId8"/>
    <p:sldLayoutId id="2147486017" r:id="rId9"/>
    <p:sldLayoutId id="2147486018" r:id="rId10"/>
    <p:sldLayoutId id="2147486019" r:id="rId11"/>
    <p:sldLayoutId id="2147486020" r:id="rId12"/>
    <p:sldLayoutId id="2147486021" r:id="rId13"/>
    <p:sldLayoutId id="2147486022" r:id="rId14"/>
    <p:sldLayoutId id="2147486023" r:id="rId15"/>
    <p:sldLayoutId id="2147486024" r:id="rId16"/>
    <p:sldLayoutId id="2147486025" r:id="rId17"/>
    <p:sldLayoutId id="2147486026" r:id="rId18"/>
    <p:sldLayoutId id="2147486027" r:id="rId19"/>
    <p:sldLayoutId id="2147486028" r:id="rId20"/>
    <p:sldLayoutId id="2147486029" r:id="rId21"/>
    <p:sldLayoutId id="2147486030" r:id="rId22"/>
    <p:sldLayoutId id="2147486031" r:id="rId23"/>
    <p:sldLayoutId id="2147486032" r:id="rId24"/>
    <p:sldLayoutId id="2147486033" r:id="rId25"/>
    <p:sldLayoutId id="2147486034" r:id="rId26"/>
    <p:sldLayoutId id="2147486035" r:id="rId27"/>
    <p:sldLayoutId id="2147486036" r:id="rId28"/>
    <p:sldLayoutId id="2147486037" r:id="rId29"/>
    <p:sldLayoutId id="2147486038" r:id="rId30"/>
    <p:sldLayoutId id="2147486039" r:id="rId31"/>
    <p:sldLayoutId id="2147486040" r:id="rId32"/>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D0BE6F14-FF48-0F4F-A8AA-2E3F25371E4A}" type="slidenum">
              <a:rPr lang="en-US" smtClean="0">
                <a:solidFill>
                  <a:srgbClr val="FFFFFF"/>
                </a:solidFill>
              </a:rPr>
              <a:pPr defTabSz="685783"/>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endParaRPr lang="en-US" dirty="0">
              <a:solidFill>
                <a:srgbClr val="FFFFFF"/>
              </a:solidFill>
            </a:endParaRPr>
          </a:p>
        </p:txBody>
      </p:sp>
    </p:spTree>
    <p:extLst>
      <p:ext uri="{BB962C8B-B14F-4D97-AF65-F5344CB8AC3E}">
        <p14:creationId xmlns:p14="http://schemas.microsoft.com/office/powerpoint/2010/main" val="2094507746"/>
      </p:ext>
    </p:extLst>
  </p:cSld>
  <p:clrMap bg1="lt1" tx1="dk1" bg2="lt2" tx2="dk2" accent1="accent1" accent2="accent2" accent3="accent3" accent4="accent4" accent5="accent5" accent6="accent6" hlink="hlink" folHlink="folHlink"/>
  <p:sldLayoutIdLst>
    <p:sldLayoutId id="2147486042" r:id="rId1"/>
    <p:sldLayoutId id="2147486043" r:id="rId2"/>
    <p:sldLayoutId id="2147486044" r:id="rId3"/>
    <p:sldLayoutId id="2147486045" r:id="rId4"/>
    <p:sldLayoutId id="2147486046" r:id="rId5"/>
    <p:sldLayoutId id="2147486047" r:id="rId6"/>
    <p:sldLayoutId id="2147486048" r:id="rId7"/>
    <p:sldLayoutId id="2147486049" r:id="rId8"/>
    <p:sldLayoutId id="2147486050" r:id="rId9"/>
    <p:sldLayoutId id="2147486051" r:id="rId10"/>
    <p:sldLayoutId id="2147486052" r:id="rId11"/>
    <p:sldLayoutId id="2147486053" r:id="rId12"/>
    <p:sldLayoutId id="2147486054" r:id="rId13"/>
    <p:sldLayoutId id="2147486055" r:id="rId14"/>
    <p:sldLayoutId id="2147486056" r:id="rId15"/>
    <p:sldLayoutId id="2147486057" r:id="rId16"/>
    <p:sldLayoutId id="2147486058" r:id="rId17"/>
    <p:sldLayoutId id="2147486059" r:id="rId18"/>
    <p:sldLayoutId id="2147486060" r:id="rId19"/>
    <p:sldLayoutId id="2147486061" r:id="rId20"/>
    <p:sldLayoutId id="2147486062" r:id="rId21"/>
    <p:sldLayoutId id="2147486063" r:id="rId22"/>
    <p:sldLayoutId id="2147486064" r:id="rId23"/>
    <p:sldLayoutId id="2147486065" r:id="rId24"/>
    <p:sldLayoutId id="2147486066" r:id="rId25"/>
    <p:sldLayoutId id="2147486067" r:id="rId26"/>
    <p:sldLayoutId id="2147486068" r:id="rId27"/>
    <p:sldLayoutId id="2147486069" r:id="rId28"/>
    <p:sldLayoutId id="2147486070" r:id="rId29"/>
    <p:sldLayoutId id="2147486071" r:id="rId30"/>
    <p:sldLayoutId id="2147486072" r:id="rId31"/>
    <p:sldLayoutId id="2147486073" r:id="rId32"/>
    <p:sldLayoutId id="2147486074" r:id="rId33"/>
    <p:sldLayoutId id="2147486075" r:id="rId34"/>
    <p:sldLayoutId id="2147486076" r:id="rId35"/>
  </p:sldLayoutIdLst>
  <p:hf hdr="0" ft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1640995678"/>
      </p:ext>
    </p:extLst>
  </p:cSld>
  <p:clrMap bg1="lt1" tx1="dk1" bg2="lt2" tx2="dk2" accent1="accent1" accent2="accent2" accent3="accent3" accent4="accent4" accent5="accent5" accent6="accent6" hlink="hlink" folHlink="folHlink"/>
  <p:sldLayoutIdLst>
    <p:sldLayoutId id="2147486639" r:id="rId1"/>
    <p:sldLayoutId id="2147486640" r:id="rId2"/>
    <p:sldLayoutId id="2147486641" r:id="rId3"/>
    <p:sldLayoutId id="2147486642" r:id="rId4"/>
    <p:sldLayoutId id="2147486643" r:id="rId5"/>
    <p:sldLayoutId id="2147486644" r:id="rId6"/>
    <p:sldLayoutId id="2147486645" r:id="rId7"/>
    <p:sldLayoutId id="2147486646" r:id="rId8"/>
    <p:sldLayoutId id="2147486647" r:id="rId9"/>
    <p:sldLayoutId id="2147486648" r:id="rId10"/>
    <p:sldLayoutId id="2147486649" r:id="rId11"/>
    <p:sldLayoutId id="2147486650" r:id="rId12"/>
    <p:sldLayoutId id="2147486651" r:id="rId13"/>
    <p:sldLayoutId id="2147486652" r:id="rId14"/>
    <p:sldLayoutId id="2147486653" r:id="rId15"/>
    <p:sldLayoutId id="2147486654" r:id="rId16"/>
    <p:sldLayoutId id="2147486655" r:id="rId17"/>
    <p:sldLayoutId id="2147486656" r:id="rId18"/>
    <p:sldLayoutId id="2147486657" r:id="rId19"/>
    <p:sldLayoutId id="2147486658" r:id="rId20"/>
    <p:sldLayoutId id="2147486659" r:id="rId21"/>
    <p:sldLayoutId id="2147486660" r:id="rId22"/>
    <p:sldLayoutId id="2147486661" r:id="rId23"/>
    <p:sldLayoutId id="2147486662" r:id="rId24"/>
    <p:sldLayoutId id="2147486663" r:id="rId25"/>
    <p:sldLayoutId id="2147486664" r:id="rId26"/>
    <p:sldLayoutId id="2147486665" r:id="rId27"/>
    <p:sldLayoutId id="2147486666" r:id="rId28"/>
    <p:sldLayoutId id="2147486667" r:id="rId29"/>
    <p:sldLayoutId id="2147486668" r:id="rId30"/>
    <p:sldLayoutId id="2147486669" r:id="rId31"/>
    <p:sldLayoutId id="2147486670" r:id="rId32"/>
    <p:sldLayoutId id="2147486671" r:id="rId33"/>
    <p:sldLayoutId id="2147486672" r:id="rId34"/>
    <p:sldLayoutId id="2147486673" r:id="rId35"/>
    <p:sldLayoutId id="2147486674" r:id="rId36"/>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2869740881"/>
      </p:ext>
    </p:extLst>
  </p:cSld>
  <p:clrMap bg1="lt1" tx1="dk1" bg2="lt2" tx2="dk2" accent1="accent1" accent2="accent2" accent3="accent3" accent4="accent4" accent5="accent5" accent6="accent6" hlink="hlink" folHlink="folHlink"/>
  <p:sldLayoutIdLst>
    <p:sldLayoutId id="2147486676" r:id="rId1"/>
    <p:sldLayoutId id="2147486677" r:id="rId2"/>
    <p:sldLayoutId id="2147486678" r:id="rId3"/>
    <p:sldLayoutId id="2147486679" r:id="rId4"/>
    <p:sldLayoutId id="2147486680" r:id="rId5"/>
    <p:sldLayoutId id="2147486681" r:id="rId6"/>
    <p:sldLayoutId id="2147486682" r:id="rId7"/>
    <p:sldLayoutId id="2147486683" r:id="rId8"/>
    <p:sldLayoutId id="2147486684" r:id="rId9"/>
    <p:sldLayoutId id="2147486685" r:id="rId10"/>
    <p:sldLayoutId id="2147486686" r:id="rId11"/>
    <p:sldLayoutId id="2147486687" r:id="rId12"/>
    <p:sldLayoutId id="2147486688" r:id="rId13"/>
    <p:sldLayoutId id="2147486689" r:id="rId14"/>
    <p:sldLayoutId id="2147486690" r:id="rId15"/>
    <p:sldLayoutId id="2147486691" r:id="rId16"/>
    <p:sldLayoutId id="2147486692" r:id="rId17"/>
    <p:sldLayoutId id="2147486693" r:id="rId18"/>
    <p:sldLayoutId id="2147486694" r:id="rId19"/>
    <p:sldLayoutId id="2147486695" r:id="rId20"/>
    <p:sldLayoutId id="2147486696" r:id="rId21"/>
    <p:sldLayoutId id="2147486697" r:id="rId22"/>
    <p:sldLayoutId id="2147486698" r:id="rId23"/>
    <p:sldLayoutId id="2147486699" r:id="rId24"/>
    <p:sldLayoutId id="2147486700" r:id="rId25"/>
    <p:sldLayoutId id="2147486701" r:id="rId26"/>
    <p:sldLayoutId id="2147486702" r:id="rId27"/>
    <p:sldLayoutId id="2147486703" r:id="rId28"/>
    <p:sldLayoutId id="2147486704" r:id="rId29"/>
    <p:sldLayoutId id="2147486705" r:id="rId30"/>
    <p:sldLayoutId id="2147486706" r:id="rId31"/>
    <p:sldLayoutId id="2147486707" r:id="rId32"/>
    <p:sldLayoutId id="2147486708" r:id="rId33"/>
    <p:sldLayoutId id="2147486709" r:id="rId34"/>
    <p:sldLayoutId id="2147486710"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457284" y="285752"/>
            <a:ext cx="8245475" cy="257175"/>
          </a:xfrm>
          <a:prstGeom prst="rect">
            <a:avLst/>
          </a:prstGeom>
          <a:noFill/>
          <a:ln w="19050">
            <a:no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31" name="Rectangle 19"/>
          <p:cNvSpPr>
            <a:spLocks noGrp="1" noChangeArrowheads="1"/>
          </p:cNvSpPr>
          <p:nvPr>
            <p:ph type="body" idx="1"/>
          </p:nvPr>
        </p:nvSpPr>
        <p:spPr bwMode="auto">
          <a:xfrm>
            <a:off x="228600" y="1085850"/>
            <a:ext cx="8686800" cy="394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0947" tIns="45475" rIns="90947" bIns="4547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990600" y="4852988"/>
            <a:ext cx="0" cy="144066"/>
          </a:xfrm>
          <a:prstGeom prst="line">
            <a:avLst/>
          </a:prstGeom>
          <a:noFill/>
          <a:ln w="9525">
            <a:solidFill>
              <a:srgbClr val="FFFFFF"/>
            </a:solidFill>
            <a:round/>
            <a:headEnd/>
            <a:tailEnd/>
          </a:ln>
          <a:extLst>
            <a:ext uri="{909E8E84-426E-40dd-AFC4-6F175D3DCCD1}">
              <a14:hiddenFill xmlns="" xmlns:a14="http://schemas.microsoft.com/office/drawing/2010/main">
                <a:noFill/>
              </a14:hiddenFill>
            </a:ext>
          </a:extLst>
        </p:spPr>
        <p:txBody>
          <a:bodyPr wrap="none" lIns="68210" tIns="34187" rIns="68210" bIns="34187" anchor="ctr"/>
          <a:lstStyle/>
          <a:p>
            <a:pPr defTabSz="681902" fontAlgn="base">
              <a:spcBef>
                <a:spcPct val="0"/>
              </a:spcBef>
              <a:spcAft>
                <a:spcPct val="0"/>
              </a:spcAft>
            </a:pPr>
            <a:endParaRPr lang="en-US" sz="1400">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291256714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 id="2147484156" r:id="rId16"/>
    <p:sldLayoutId id="2147484158" r:id="rId17"/>
  </p:sldLayoutIdLst>
  <p:hf hdr="0" ftr="0" dt="0"/>
  <p:txStyles>
    <p:titleStyle>
      <a:lvl1pPr algn="ctr" rtl="0" eaLnBrk="0" fontAlgn="base" hangingPunct="0">
        <a:spcBef>
          <a:spcPct val="0"/>
        </a:spcBef>
        <a:spcAft>
          <a:spcPct val="0"/>
        </a:spcAft>
        <a:defRPr sz="15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5pPr>
      <a:lvl6pPr marL="340895" algn="ctr" rtl="0" fontAlgn="base">
        <a:spcBef>
          <a:spcPct val="0"/>
        </a:spcBef>
        <a:spcAft>
          <a:spcPct val="0"/>
        </a:spcAft>
        <a:defRPr sz="1500" b="1">
          <a:solidFill>
            <a:schemeClr val="tx2"/>
          </a:solidFill>
          <a:latin typeface="Arial" charset="0"/>
          <a:cs typeface="Arial" charset="0"/>
        </a:defRPr>
      </a:lvl6pPr>
      <a:lvl7pPr marL="681902" algn="ctr" rtl="0" fontAlgn="base">
        <a:spcBef>
          <a:spcPct val="0"/>
        </a:spcBef>
        <a:spcAft>
          <a:spcPct val="0"/>
        </a:spcAft>
        <a:defRPr sz="1500" b="1">
          <a:solidFill>
            <a:schemeClr val="tx2"/>
          </a:solidFill>
          <a:latin typeface="Arial" charset="0"/>
          <a:cs typeface="Arial" charset="0"/>
        </a:defRPr>
      </a:lvl7pPr>
      <a:lvl8pPr marL="1022860" algn="ctr" rtl="0" fontAlgn="base">
        <a:spcBef>
          <a:spcPct val="0"/>
        </a:spcBef>
        <a:spcAft>
          <a:spcPct val="0"/>
        </a:spcAft>
        <a:defRPr sz="1500" b="1">
          <a:solidFill>
            <a:schemeClr val="tx2"/>
          </a:solidFill>
          <a:latin typeface="Arial" charset="0"/>
          <a:cs typeface="Arial" charset="0"/>
        </a:defRPr>
      </a:lvl8pPr>
      <a:lvl9pPr marL="1363809" algn="ctr" rtl="0" fontAlgn="base">
        <a:spcBef>
          <a:spcPct val="0"/>
        </a:spcBef>
        <a:spcAft>
          <a:spcPct val="0"/>
        </a:spcAft>
        <a:defRPr sz="1500" b="1">
          <a:solidFill>
            <a:schemeClr val="tx2"/>
          </a:solidFill>
          <a:latin typeface="Arial" charset="0"/>
          <a:cs typeface="Arial" charset="0"/>
        </a:defRPr>
      </a:lvl9pPr>
    </p:titleStyle>
    <p:bodyStyle>
      <a:lvl1pPr marL="255758" indent="-255758" algn="l" rtl="0" eaLnBrk="0" fontAlgn="base" hangingPunct="0">
        <a:spcBef>
          <a:spcPct val="20000"/>
        </a:spcBef>
        <a:spcAft>
          <a:spcPct val="0"/>
        </a:spcAft>
        <a:buChar char="•"/>
        <a:defRPr sz="2400">
          <a:solidFill>
            <a:schemeClr val="tx1"/>
          </a:solidFill>
          <a:latin typeface="+mn-lt"/>
          <a:ea typeface="MS PGothic" pitchFamily="34" charset="-128"/>
          <a:cs typeface="MS PGothic" pitchFamily="34" charset="-128"/>
        </a:defRPr>
      </a:lvl1pPr>
      <a:lvl2pPr marL="554058" indent="-213135" algn="l" rtl="0" eaLnBrk="0" fontAlgn="base" hangingPunct="0">
        <a:spcBef>
          <a:spcPct val="20000"/>
        </a:spcBef>
        <a:spcAft>
          <a:spcPct val="0"/>
        </a:spcAft>
        <a:buChar char="–"/>
        <a:defRPr sz="2100">
          <a:solidFill>
            <a:schemeClr val="tx1"/>
          </a:solidFill>
          <a:latin typeface="+mn-lt"/>
          <a:ea typeface="MS PGothic" pitchFamily="34" charset="-128"/>
          <a:cs typeface="+mn-cs"/>
        </a:defRPr>
      </a:lvl2pPr>
      <a:lvl3pPr marL="852407" indent="-170502" algn="l" rtl="0" eaLnBrk="0" fontAlgn="base" hangingPunct="0">
        <a:spcBef>
          <a:spcPct val="20000"/>
        </a:spcBef>
        <a:spcAft>
          <a:spcPct val="0"/>
        </a:spcAft>
        <a:buChar char="•"/>
        <a:defRPr sz="1800">
          <a:solidFill>
            <a:schemeClr val="tx1"/>
          </a:solidFill>
          <a:latin typeface="+mn-lt"/>
          <a:ea typeface="MS PGothic" pitchFamily="34" charset="-128"/>
          <a:cs typeface="+mn-cs"/>
        </a:defRPr>
      </a:lvl3pPr>
      <a:lvl4pPr marL="1193301" indent="-170502" algn="l" rtl="0" eaLnBrk="0" fontAlgn="base" hangingPunct="0">
        <a:spcBef>
          <a:spcPct val="20000"/>
        </a:spcBef>
        <a:spcAft>
          <a:spcPct val="0"/>
        </a:spcAft>
        <a:buChar char="–"/>
        <a:defRPr sz="1500">
          <a:solidFill>
            <a:schemeClr val="tx1"/>
          </a:solidFill>
          <a:latin typeface="+mn-lt"/>
          <a:ea typeface="MS PGothic" pitchFamily="34" charset="-128"/>
          <a:cs typeface="+mn-cs"/>
        </a:defRPr>
      </a:lvl4pPr>
      <a:lvl5pPr marL="1534225" indent="-170502" algn="l" rtl="0" eaLnBrk="0" fontAlgn="base" hangingPunct="0">
        <a:spcBef>
          <a:spcPct val="20000"/>
        </a:spcBef>
        <a:spcAft>
          <a:spcPct val="0"/>
        </a:spcAft>
        <a:buChar char="»"/>
        <a:defRPr sz="1500">
          <a:solidFill>
            <a:schemeClr val="tx1"/>
          </a:solidFill>
          <a:latin typeface="+mn-lt"/>
          <a:ea typeface="MS PGothic" pitchFamily="34" charset="-128"/>
          <a:cs typeface="+mn-cs"/>
        </a:defRPr>
      </a:lvl5pPr>
      <a:lvl6pPr marL="1875211" indent="-170502" algn="l" rtl="0" fontAlgn="base">
        <a:spcBef>
          <a:spcPct val="20000"/>
        </a:spcBef>
        <a:spcAft>
          <a:spcPct val="0"/>
        </a:spcAft>
        <a:buChar char="»"/>
        <a:defRPr sz="1500">
          <a:solidFill>
            <a:schemeClr val="tx1"/>
          </a:solidFill>
          <a:latin typeface="+mn-lt"/>
          <a:cs typeface="+mn-cs"/>
        </a:defRPr>
      </a:lvl6pPr>
      <a:lvl7pPr marL="2216159" indent="-170502" algn="l" rtl="0" fontAlgn="base">
        <a:spcBef>
          <a:spcPct val="20000"/>
        </a:spcBef>
        <a:spcAft>
          <a:spcPct val="0"/>
        </a:spcAft>
        <a:buChar char="»"/>
        <a:defRPr sz="1500">
          <a:solidFill>
            <a:schemeClr val="tx1"/>
          </a:solidFill>
          <a:latin typeface="+mn-lt"/>
          <a:cs typeface="+mn-cs"/>
        </a:defRPr>
      </a:lvl7pPr>
      <a:lvl8pPr marL="2557115" indent="-170502" algn="l" rtl="0" fontAlgn="base">
        <a:spcBef>
          <a:spcPct val="20000"/>
        </a:spcBef>
        <a:spcAft>
          <a:spcPct val="0"/>
        </a:spcAft>
        <a:buChar char="»"/>
        <a:defRPr sz="1500">
          <a:solidFill>
            <a:schemeClr val="tx1"/>
          </a:solidFill>
          <a:latin typeface="+mn-lt"/>
          <a:cs typeface="+mn-cs"/>
        </a:defRPr>
      </a:lvl8pPr>
      <a:lvl9pPr marL="2898113" indent="-170502"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1902" rtl="0" eaLnBrk="1" latinLnBrk="0" hangingPunct="1">
        <a:defRPr sz="1400" kern="1200">
          <a:solidFill>
            <a:schemeClr val="tx1"/>
          </a:solidFill>
          <a:latin typeface="+mn-lt"/>
          <a:ea typeface="+mn-ea"/>
          <a:cs typeface="+mn-cs"/>
        </a:defRPr>
      </a:lvl1pPr>
      <a:lvl2pPr marL="340895" algn="l" defTabSz="681902" rtl="0" eaLnBrk="1" latinLnBrk="0" hangingPunct="1">
        <a:defRPr sz="1400" kern="1200">
          <a:solidFill>
            <a:schemeClr val="tx1"/>
          </a:solidFill>
          <a:latin typeface="+mn-lt"/>
          <a:ea typeface="+mn-ea"/>
          <a:cs typeface="+mn-cs"/>
        </a:defRPr>
      </a:lvl2pPr>
      <a:lvl3pPr marL="681902" algn="l" defTabSz="681902" rtl="0" eaLnBrk="1" latinLnBrk="0" hangingPunct="1">
        <a:defRPr sz="1400" kern="1200">
          <a:solidFill>
            <a:schemeClr val="tx1"/>
          </a:solidFill>
          <a:latin typeface="+mn-lt"/>
          <a:ea typeface="+mn-ea"/>
          <a:cs typeface="+mn-cs"/>
        </a:defRPr>
      </a:lvl3pPr>
      <a:lvl4pPr marL="1022860" algn="l" defTabSz="681902" rtl="0" eaLnBrk="1" latinLnBrk="0" hangingPunct="1">
        <a:defRPr sz="1400" kern="1200">
          <a:solidFill>
            <a:schemeClr val="tx1"/>
          </a:solidFill>
          <a:latin typeface="+mn-lt"/>
          <a:ea typeface="+mn-ea"/>
          <a:cs typeface="+mn-cs"/>
        </a:defRPr>
      </a:lvl4pPr>
      <a:lvl5pPr marL="1363809" algn="l" defTabSz="681902" rtl="0" eaLnBrk="1" latinLnBrk="0" hangingPunct="1">
        <a:defRPr sz="1400" kern="1200">
          <a:solidFill>
            <a:schemeClr val="tx1"/>
          </a:solidFill>
          <a:latin typeface="+mn-lt"/>
          <a:ea typeface="+mn-ea"/>
          <a:cs typeface="+mn-cs"/>
        </a:defRPr>
      </a:lvl5pPr>
      <a:lvl6pPr marL="1704812" algn="l" defTabSz="681902" rtl="0" eaLnBrk="1" latinLnBrk="0" hangingPunct="1">
        <a:defRPr sz="1400" kern="1200">
          <a:solidFill>
            <a:schemeClr val="tx1"/>
          </a:solidFill>
          <a:latin typeface="+mn-lt"/>
          <a:ea typeface="+mn-ea"/>
          <a:cs typeface="+mn-cs"/>
        </a:defRPr>
      </a:lvl6pPr>
      <a:lvl7pPr marL="2045715" algn="l" defTabSz="681902" rtl="0" eaLnBrk="1" latinLnBrk="0" hangingPunct="1">
        <a:defRPr sz="1400" kern="1200">
          <a:solidFill>
            <a:schemeClr val="tx1"/>
          </a:solidFill>
          <a:latin typeface="+mn-lt"/>
          <a:ea typeface="+mn-ea"/>
          <a:cs typeface="+mn-cs"/>
        </a:defRPr>
      </a:lvl7pPr>
      <a:lvl8pPr marL="2386608" algn="l" defTabSz="681902" rtl="0" eaLnBrk="1" latinLnBrk="0" hangingPunct="1">
        <a:defRPr sz="1400" kern="1200">
          <a:solidFill>
            <a:schemeClr val="tx1"/>
          </a:solidFill>
          <a:latin typeface="+mn-lt"/>
          <a:ea typeface="+mn-ea"/>
          <a:cs typeface="+mn-cs"/>
        </a:defRPr>
      </a:lvl8pPr>
      <a:lvl9pPr marL="2727617" algn="l" defTabSz="681902" rtl="0" eaLnBrk="1" latinLnBrk="0" hangingPunct="1">
        <a:defRPr sz="1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92024"/>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63449"/>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6858000" y="514350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514350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dirty="0">
              <a:solidFill>
                <a:srgbClr val="000000"/>
              </a:solidFill>
            </a:endParaRPr>
          </a:p>
        </p:txBody>
      </p:sp>
    </p:spTree>
    <p:extLst>
      <p:ext uri="{BB962C8B-B14F-4D97-AF65-F5344CB8AC3E}">
        <p14:creationId xmlns:p14="http://schemas.microsoft.com/office/powerpoint/2010/main" val="1354751194"/>
      </p:ext>
    </p:extLst>
  </p:cSld>
  <p:clrMap bg1="lt1" tx1="dk1" bg2="lt2" tx2="dk2" accent1="accent1" accent2="accent2" accent3="accent3" accent4="accent4" accent5="accent5" accent6="accent6" hlink="hlink" folHlink="folHlink"/>
  <p:sldLayoutIdLst>
    <p:sldLayoutId id="2147486881" r:id="rId1"/>
    <p:sldLayoutId id="2147486882" r:id="rId2"/>
    <p:sldLayoutId id="2147486883" r:id="rId3"/>
    <p:sldLayoutId id="2147486884" r:id="rId4"/>
    <p:sldLayoutId id="2147486885" r:id="rId5"/>
    <p:sldLayoutId id="2147486886" r:id="rId6"/>
    <p:sldLayoutId id="2147486887" r:id="rId7"/>
    <p:sldLayoutId id="2147486888" r:id="rId8"/>
    <p:sldLayoutId id="2147486889" r:id="rId9"/>
    <p:sldLayoutId id="2147486890" r:id="rId10"/>
    <p:sldLayoutId id="2147486891" r:id="rId11"/>
    <p:sldLayoutId id="2147486892" r:id="rId12"/>
    <p:sldLayoutId id="2147486893" r:id="rId13"/>
    <p:sldLayoutId id="2147486894" r:id="rId14"/>
    <p:sldLayoutId id="2147486895" r:id="rId15"/>
    <p:sldLayoutId id="2147486896" r:id="rId16"/>
    <p:sldLayoutId id="2147486897" r:id="rId17"/>
    <p:sldLayoutId id="2147486898" r:id="rId18"/>
    <p:sldLayoutId id="2147486899" r:id="rId19"/>
    <p:sldLayoutId id="2147486900" r:id="rId20"/>
    <p:sldLayoutId id="2147486901" r:id="rId21"/>
    <p:sldLayoutId id="2147486902" r:id="rId22"/>
    <p:sldLayoutId id="2147486903" r:id="rId23"/>
    <p:sldLayoutId id="2147486904" r:id="rId24"/>
    <p:sldLayoutId id="2147486905" r:id="rId25"/>
    <p:sldLayoutId id="2147486906" r:id="rId26"/>
    <p:sldLayoutId id="2147486907" r:id="rId27"/>
    <p:sldLayoutId id="2147486908" r:id="rId28"/>
    <p:sldLayoutId id="2147486909" r:id="rId29"/>
    <p:sldLayoutId id="2147486910" r:id="rId30"/>
    <p:sldLayoutId id="2147486911" r:id="rId31"/>
    <p:sldLayoutId id="2147486912" r:id="rId32"/>
    <p:sldLayoutId id="2147486913" r:id="rId33"/>
    <p:sldLayoutId id="2147486914" r:id="rId34"/>
    <p:sldLayoutId id="2147486915" r:id="rId35"/>
    <p:sldLayoutId id="2147486916" r:id="rId36"/>
    <p:sldLayoutId id="2147486917" r:id="rId37"/>
    <p:sldLayoutId id="2147486918" r:id="rId38"/>
    <p:sldLayoutId id="2147486919" r:id="rId39"/>
    <p:sldLayoutId id="2147486920" r:id="rId40"/>
    <p:sldLayoutId id="2147486921" r:id="rId41"/>
    <p:sldLayoutId id="2147486922" r:id="rId42"/>
    <p:sldLayoutId id="2147486923" r:id="rId43"/>
    <p:sldLayoutId id="2147486924" r:id="rId44"/>
    <p:sldLayoutId id="2147486925" r:id="rId45"/>
    <p:sldLayoutId id="2147486926" r:id="rId46"/>
    <p:sldLayoutId id="2147486927" r:id="rId47"/>
    <p:sldLayoutId id="2147486928" r:id="rId48"/>
  </p:sldLayoutIdLst>
  <p:hf hdr="0" ftr="0" dt="0"/>
  <p:txStyles>
    <p:titleStyle>
      <a:lvl1pPr algn="l" defTabSz="45720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92024"/>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63449"/>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6858000" y="514350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solidFill>
                  <a:srgbClr val="000000"/>
                </a:solidFill>
                <a:latin typeface="IBM Plex Sans"/>
                <a:sym typeface="Arial"/>
              </a:rPr>
              <a:pPr/>
              <a:t>‹#›</a:t>
            </a:fld>
            <a:endParaRPr lang="en-US">
              <a:solidFill>
                <a:srgbClr val="000000"/>
              </a:solidFill>
              <a:latin typeface="IBM Plex Sans"/>
              <a:sym typeface="Arial"/>
            </a:endParaRPr>
          </a:p>
        </p:txBody>
      </p:sp>
      <p:sp>
        <p:nvSpPr>
          <p:cNvPr id="9" name="Footer Placeholder 8"/>
          <p:cNvSpPr>
            <a:spLocks noGrp="1"/>
          </p:cNvSpPr>
          <p:nvPr>
            <p:ph type="ftr" sz="quarter" idx="3"/>
          </p:nvPr>
        </p:nvSpPr>
        <p:spPr>
          <a:xfrm>
            <a:off x="228600" y="514350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latin typeface="IBM Plex Sans"/>
              <a:sym typeface="Arial"/>
            </a:endParaRPr>
          </a:p>
        </p:txBody>
      </p:sp>
    </p:spTree>
    <p:extLst>
      <p:ext uri="{BB962C8B-B14F-4D97-AF65-F5344CB8AC3E}">
        <p14:creationId xmlns:p14="http://schemas.microsoft.com/office/powerpoint/2010/main" val="1162972713"/>
      </p:ext>
    </p:extLst>
  </p:cSld>
  <p:clrMap bg1="lt1" tx1="dk1" bg2="lt2" tx2="dk2" accent1="accent1" accent2="accent2" accent3="accent3" accent4="accent4" accent5="accent5" accent6="accent6" hlink="hlink" folHlink="folHlink"/>
  <p:sldLayoutIdLst>
    <p:sldLayoutId id="2147486979" r:id="rId1"/>
    <p:sldLayoutId id="2147486980" r:id="rId2"/>
    <p:sldLayoutId id="2147486981" r:id="rId3"/>
    <p:sldLayoutId id="2147486982" r:id="rId4"/>
    <p:sldLayoutId id="2147486983" r:id="rId5"/>
    <p:sldLayoutId id="2147486984" r:id="rId6"/>
    <p:sldLayoutId id="2147486985" r:id="rId7"/>
    <p:sldLayoutId id="2147486986" r:id="rId8"/>
    <p:sldLayoutId id="2147486987" r:id="rId9"/>
    <p:sldLayoutId id="2147486988" r:id="rId10"/>
    <p:sldLayoutId id="2147486989" r:id="rId11"/>
    <p:sldLayoutId id="2147486990" r:id="rId12"/>
    <p:sldLayoutId id="2147486991" r:id="rId13"/>
    <p:sldLayoutId id="2147486992" r:id="rId14"/>
    <p:sldLayoutId id="2147486993" r:id="rId15"/>
    <p:sldLayoutId id="2147486994" r:id="rId16"/>
    <p:sldLayoutId id="2147486995" r:id="rId17"/>
    <p:sldLayoutId id="2147486996" r:id="rId18"/>
    <p:sldLayoutId id="2147486997" r:id="rId19"/>
    <p:sldLayoutId id="2147486998" r:id="rId20"/>
    <p:sldLayoutId id="2147486999" r:id="rId21"/>
    <p:sldLayoutId id="2147487000" r:id="rId22"/>
    <p:sldLayoutId id="2147487001" r:id="rId23"/>
    <p:sldLayoutId id="2147487002" r:id="rId24"/>
    <p:sldLayoutId id="2147487003" r:id="rId25"/>
    <p:sldLayoutId id="2147487004" r:id="rId26"/>
    <p:sldLayoutId id="2147487005" r:id="rId27"/>
    <p:sldLayoutId id="2147487006" r:id="rId28"/>
    <p:sldLayoutId id="2147487007" r:id="rId29"/>
    <p:sldLayoutId id="2147487008" r:id="rId30"/>
    <p:sldLayoutId id="2147487009" r:id="rId31"/>
    <p:sldLayoutId id="2147487010" r:id="rId32"/>
    <p:sldLayoutId id="2147487011" r:id="rId33"/>
    <p:sldLayoutId id="2147487012" r:id="rId34"/>
    <p:sldLayoutId id="2147487013" r:id="rId35"/>
    <p:sldLayoutId id="2147487014" r:id="rId36"/>
    <p:sldLayoutId id="2147487015" r:id="rId37"/>
    <p:sldLayoutId id="2147487016" r:id="rId38"/>
    <p:sldLayoutId id="2147487017" r:id="rId39"/>
    <p:sldLayoutId id="2147487018" r:id="rId40"/>
    <p:sldLayoutId id="2147487019" r:id="rId41"/>
    <p:sldLayoutId id="2147487020" r:id="rId42"/>
    <p:sldLayoutId id="2147487021" r:id="rId43"/>
    <p:sldLayoutId id="2147487022" r:id="rId44"/>
  </p:sldLayoutIdLst>
  <p:hf hdr="0" ftr="0" dt="0"/>
  <p:txStyles>
    <p:titleStyle>
      <a:lvl1pPr algn="l" defTabSz="45720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66"/>
            <a:fld id="{D0BE6F14-FF48-0F4F-A8AA-2E3F25371E4A}" type="slidenum">
              <a:rPr lang="en-US" smtClean="0">
                <a:solidFill>
                  <a:srgbClr val="FFFFFF"/>
                </a:solidFill>
              </a:rPr>
              <a:pPr defTabSz="685766"/>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66"/>
            <a:endParaRPr lang="en-US" dirty="0">
              <a:solidFill>
                <a:srgbClr val="FFFFFF"/>
              </a:solidFill>
            </a:endParaRPr>
          </a:p>
        </p:txBody>
      </p:sp>
    </p:spTree>
    <p:extLst>
      <p:ext uri="{BB962C8B-B14F-4D97-AF65-F5344CB8AC3E}">
        <p14:creationId xmlns:p14="http://schemas.microsoft.com/office/powerpoint/2010/main" val="1428715143"/>
      </p:ext>
    </p:extLst>
  </p:cSld>
  <p:clrMap bg1="lt1" tx1="dk1" bg2="lt2" tx2="dk2" accent1="accent1" accent2="accent2" accent3="accent3" accent4="accent4" accent5="accent5" accent6="accent6" hlink="hlink" folHlink="folHlink"/>
  <p:sldLayoutIdLst>
    <p:sldLayoutId id="2147487060" r:id="rId1"/>
    <p:sldLayoutId id="2147487061" r:id="rId2"/>
    <p:sldLayoutId id="2147487062" r:id="rId3"/>
    <p:sldLayoutId id="2147487063" r:id="rId4"/>
    <p:sldLayoutId id="2147487064" r:id="rId5"/>
    <p:sldLayoutId id="2147487065" r:id="rId6"/>
    <p:sldLayoutId id="2147487066" r:id="rId7"/>
    <p:sldLayoutId id="2147487067" r:id="rId8"/>
    <p:sldLayoutId id="2147487068" r:id="rId9"/>
    <p:sldLayoutId id="2147487069" r:id="rId10"/>
    <p:sldLayoutId id="2147487070" r:id="rId11"/>
    <p:sldLayoutId id="2147487071" r:id="rId12"/>
    <p:sldLayoutId id="2147487072" r:id="rId13"/>
    <p:sldLayoutId id="2147487073" r:id="rId14"/>
    <p:sldLayoutId id="2147487074" r:id="rId15"/>
    <p:sldLayoutId id="2147487075" r:id="rId16"/>
    <p:sldLayoutId id="2147487076" r:id="rId17"/>
    <p:sldLayoutId id="2147487077" r:id="rId18"/>
    <p:sldLayoutId id="2147487078" r:id="rId19"/>
    <p:sldLayoutId id="2147487079" r:id="rId20"/>
    <p:sldLayoutId id="2147487080" r:id="rId21"/>
    <p:sldLayoutId id="2147487081" r:id="rId22"/>
    <p:sldLayoutId id="2147487082" r:id="rId23"/>
    <p:sldLayoutId id="2147487083" r:id="rId24"/>
    <p:sldLayoutId id="2147487084" r:id="rId25"/>
    <p:sldLayoutId id="2147487085" r:id="rId26"/>
    <p:sldLayoutId id="2147487086" r:id="rId27"/>
    <p:sldLayoutId id="2147487087" r:id="rId28"/>
    <p:sldLayoutId id="2147487088" r:id="rId29"/>
    <p:sldLayoutId id="2147487089" r:id="rId30"/>
    <p:sldLayoutId id="2147487090" r:id="rId31"/>
    <p:sldLayoutId id="2147487091" r:id="rId32"/>
    <p:sldLayoutId id="2147487092" r:id="rId33"/>
    <p:sldLayoutId id="2147487093" r:id="rId34"/>
    <p:sldLayoutId id="2147487094" r:id="rId35"/>
  </p:sldLayoutIdLst>
  <p:hf hdr="0" ftr="0" dt="0"/>
  <p:txStyles>
    <p:titleStyle>
      <a:lvl1pPr algn="l" defTabSz="457178"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1001263412"/>
      </p:ext>
    </p:extLst>
  </p:cSld>
  <p:clrMap bg1="lt1" tx1="dk1" bg2="lt2" tx2="dk2" accent1="accent1" accent2="accent2" accent3="accent3" accent4="accent4" accent5="accent5" accent6="accent6" hlink="hlink" folHlink="folHlink"/>
  <p:sldLayoutIdLst>
    <p:sldLayoutId id="2147487290" r:id="rId1"/>
    <p:sldLayoutId id="2147487291" r:id="rId2"/>
    <p:sldLayoutId id="2147487292" r:id="rId3"/>
    <p:sldLayoutId id="2147487293" r:id="rId4"/>
    <p:sldLayoutId id="2147487294" r:id="rId5"/>
    <p:sldLayoutId id="2147487295" r:id="rId6"/>
    <p:sldLayoutId id="2147487296" r:id="rId7"/>
    <p:sldLayoutId id="2147487297" r:id="rId8"/>
    <p:sldLayoutId id="2147487298" r:id="rId9"/>
    <p:sldLayoutId id="2147487299" r:id="rId10"/>
    <p:sldLayoutId id="2147487300" r:id="rId11"/>
    <p:sldLayoutId id="2147487301" r:id="rId12"/>
    <p:sldLayoutId id="2147487302" r:id="rId13"/>
    <p:sldLayoutId id="2147487303" r:id="rId14"/>
    <p:sldLayoutId id="2147487304" r:id="rId15"/>
    <p:sldLayoutId id="2147487305" r:id="rId16"/>
    <p:sldLayoutId id="2147487306" r:id="rId17"/>
    <p:sldLayoutId id="2147487307" r:id="rId18"/>
    <p:sldLayoutId id="2147487308" r:id="rId19"/>
    <p:sldLayoutId id="2147487309" r:id="rId20"/>
    <p:sldLayoutId id="2147487310" r:id="rId21"/>
    <p:sldLayoutId id="2147487311" r:id="rId22"/>
    <p:sldLayoutId id="2147487312" r:id="rId23"/>
    <p:sldLayoutId id="2147487313" r:id="rId24"/>
    <p:sldLayoutId id="2147487314" r:id="rId25"/>
    <p:sldLayoutId id="2147487315" r:id="rId26"/>
    <p:sldLayoutId id="2147487316" r:id="rId27"/>
    <p:sldLayoutId id="2147487317" r:id="rId28"/>
    <p:sldLayoutId id="2147487318" r:id="rId29"/>
    <p:sldLayoutId id="2147487319" r:id="rId30"/>
    <p:sldLayoutId id="2147487320" r:id="rId31"/>
    <p:sldLayoutId id="2147487321" r:id="rId32"/>
    <p:sldLayoutId id="2147487322" r:id="rId33"/>
    <p:sldLayoutId id="2147487323" r:id="rId34"/>
    <p:sldLayoutId id="2147487324" r:id="rId35"/>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800"/>
            <a:fld id="{D0BE6F14-FF48-0F4F-A8AA-2E3F25371E4A}" type="slidenum">
              <a:rPr lang="en-US" smtClean="0">
                <a:solidFill>
                  <a:srgbClr val="000000"/>
                </a:solidFill>
              </a:rPr>
              <a:pPr defTabSz="685800"/>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800"/>
            <a:endParaRPr lang="en-US" dirty="0">
              <a:solidFill>
                <a:srgbClr val="000000"/>
              </a:solidFill>
            </a:endParaRPr>
          </a:p>
        </p:txBody>
      </p:sp>
    </p:spTree>
    <p:extLst>
      <p:ext uri="{BB962C8B-B14F-4D97-AF65-F5344CB8AC3E}">
        <p14:creationId xmlns:p14="http://schemas.microsoft.com/office/powerpoint/2010/main" val="1083870824"/>
      </p:ext>
    </p:extLst>
  </p:cSld>
  <p:clrMap bg1="lt1" tx1="dk1" bg2="lt2" tx2="dk2" accent1="accent1" accent2="accent2" accent3="accent3" accent4="accent4" accent5="accent5" accent6="accent6" hlink="hlink" folHlink="folHlink"/>
  <p:sldLayoutIdLst>
    <p:sldLayoutId id="2147487520" r:id="rId1"/>
    <p:sldLayoutId id="2147487521" r:id="rId2"/>
    <p:sldLayoutId id="2147487522" r:id="rId3"/>
    <p:sldLayoutId id="2147487523" r:id="rId4"/>
    <p:sldLayoutId id="2147487524" r:id="rId5"/>
    <p:sldLayoutId id="2147487525" r:id="rId6"/>
    <p:sldLayoutId id="2147487526" r:id="rId7"/>
    <p:sldLayoutId id="2147487527" r:id="rId8"/>
    <p:sldLayoutId id="2147487528" r:id="rId9"/>
    <p:sldLayoutId id="2147487529" r:id="rId10"/>
    <p:sldLayoutId id="2147487530" r:id="rId11"/>
    <p:sldLayoutId id="2147487531" r:id="rId12"/>
    <p:sldLayoutId id="2147487532" r:id="rId13"/>
    <p:sldLayoutId id="2147487533" r:id="rId14"/>
    <p:sldLayoutId id="2147487534" r:id="rId15"/>
    <p:sldLayoutId id="2147487535" r:id="rId16"/>
    <p:sldLayoutId id="2147487536" r:id="rId17"/>
    <p:sldLayoutId id="2147487537" r:id="rId18"/>
    <p:sldLayoutId id="2147487538" r:id="rId19"/>
    <p:sldLayoutId id="2147487539" r:id="rId20"/>
    <p:sldLayoutId id="2147487540" r:id="rId21"/>
    <p:sldLayoutId id="2147487541" r:id="rId22"/>
    <p:sldLayoutId id="2147487542" r:id="rId23"/>
    <p:sldLayoutId id="2147487543" r:id="rId24"/>
    <p:sldLayoutId id="2147487544" r:id="rId25"/>
    <p:sldLayoutId id="2147487545" r:id="rId26"/>
    <p:sldLayoutId id="2147487546" r:id="rId27"/>
    <p:sldLayoutId id="2147487547" r:id="rId28"/>
    <p:sldLayoutId id="2147487548" r:id="rId29"/>
    <p:sldLayoutId id="2147487549" r:id="rId30"/>
    <p:sldLayoutId id="2147487550" r:id="rId31"/>
    <p:sldLayoutId id="2147487551" r:id="rId32"/>
    <p:sldLayoutId id="2147487552" r:id="rId33"/>
    <p:sldLayoutId id="2147487553" r:id="rId34"/>
    <p:sldLayoutId id="2147487554" r:id="rId35"/>
  </p:sldLayoutIdLst>
  <p:hf hdr="0" ft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9"/>
            <a:fld id="{D0BE6F14-FF48-0F4F-A8AA-2E3F25371E4A}" type="slidenum">
              <a:rPr lang="en-US" smtClean="0">
                <a:solidFill>
                  <a:srgbClr val="000000"/>
                </a:solidFill>
                <a:sym typeface="Helvetica Neue"/>
              </a:rPr>
              <a:pPr defTabSz="685809"/>
              <a:t>‹#›</a:t>
            </a:fld>
            <a:endParaRPr lang="en-US">
              <a:solidFill>
                <a:srgbClr val="000000"/>
              </a:solidFill>
              <a:sym typeface="Helvetica Neue"/>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9"/>
            <a:endParaRPr lang="en-US">
              <a:solidFill>
                <a:srgbClr val="000000"/>
              </a:solidFill>
              <a:sym typeface="Helvetica Neue"/>
            </a:endParaRPr>
          </a:p>
        </p:txBody>
      </p:sp>
    </p:spTree>
    <p:extLst>
      <p:ext uri="{BB962C8B-B14F-4D97-AF65-F5344CB8AC3E}">
        <p14:creationId xmlns:p14="http://schemas.microsoft.com/office/powerpoint/2010/main" val="719683966"/>
      </p:ext>
    </p:extLst>
  </p:cSld>
  <p:clrMap bg1="lt1" tx1="dk1" bg2="lt2" tx2="dk2" accent1="accent1" accent2="accent2" accent3="accent3" accent4="accent4" accent5="accent5" accent6="accent6" hlink="hlink" folHlink="folHlink"/>
  <p:sldLayoutIdLst>
    <p:sldLayoutId id="2147487686" r:id="rId1"/>
    <p:sldLayoutId id="2147487687" r:id="rId2"/>
    <p:sldLayoutId id="2147487688" r:id="rId3"/>
    <p:sldLayoutId id="2147487689" r:id="rId4"/>
    <p:sldLayoutId id="2147487690" r:id="rId5"/>
    <p:sldLayoutId id="2147487691" r:id="rId6"/>
    <p:sldLayoutId id="2147487692" r:id="rId7"/>
    <p:sldLayoutId id="2147487693" r:id="rId8"/>
    <p:sldLayoutId id="2147487694" r:id="rId9"/>
    <p:sldLayoutId id="2147487695" r:id="rId10"/>
    <p:sldLayoutId id="2147487696" r:id="rId11"/>
    <p:sldLayoutId id="2147487697" r:id="rId12"/>
    <p:sldLayoutId id="2147487698" r:id="rId13"/>
    <p:sldLayoutId id="2147487699" r:id="rId14"/>
    <p:sldLayoutId id="2147487700" r:id="rId15"/>
    <p:sldLayoutId id="2147487701" r:id="rId16"/>
    <p:sldLayoutId id="2147487702" r:id="rId17"/>
    <p:sldLayoutId id="2147487703" r:id="rId18"/>
    <p:sldLayoutId id="2147487704" r:id="rId19"/>
    <p:sldLayoutId id="2147487705" r:id="rId20"/>
    <p:sldLayoutId id="2147487706" r:id="rId21"/>
    <p:sldLayoutId id="2147487707" r:id="rId22"/>
    <p:sldLayoutId id="2147487708" r:id="rId23"/>
    <p:sldLayoutId id="2147487709" r:id="rId24"/>
    <p:sldLayoutId id="2147487710" r:id="rId25"/>
    <p:sldLayoutId id="2147487711" r:id="rId26"/>
    <p:sldLayoutId id="2147487712" r:id="rId27"/>
    <p:sldLayoutId id="2147487713" r:id="rId28"/>
    <p:sldLayoutId id="2147487714" r:id="rId29"/>
    <p:sldLayoutId id="2147487715" r:id="rId30"/>
    <p:sldLayoutId id="2147487716" r:id="rId31"/>
    <p:sldLayoutId id="2147487717" r:id="rId32"/>
    <p:sldLayoutId id="2147487718" r:id="rId33"/>
    <p:sldLayoutId id="2147487719" r:id="rId34"/>
    <p:sldLayoutId id="2147487720" r:id="rId35"/>
    <p:sldLayoutId id="2147487722" r:id="rId36"/>
  </p:sldLayoutIdLst>
  <p:hf hdr="0" ftr="0" dt="0"/>
  <p:txStyles>
    <p:titleStyle>
      <a:lvl1pPr algn="l" defTabSz="457206"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40"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80"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83" indent="-168277"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85"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32" indent="-228603"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37" indent="-228603"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3" indent="-228603"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49" indent="-228603"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0" kern="1200">
          <a:solidFill>
            <a:schemeClr val="tx1"/>
          </a:solidFill>
          <a:latin typeface="+mn-lt"/>
          <a:ea typeface="+mn-ea"/>
          <a:cs typeface="+mn-cs"/>
        </a:defRPr>
      </a:lvl1pPr>
      <a:lvl2pPr marL="457206" algn="l" defTabSz="457206" rtl="0" eaLnBrk="1" latinLnBrk="0" hangingPunct="1">
        <a:defRPr sz="1800" kern="1200">
          <a:solidFill>
            <a:schemeClr val="tx1"/>
          </a:solidFill>
          <a:latin typeface="+mn-lt"/>
          <a:ea typeface="+mn-ea"/>
          <a:cs typeface="+mn-cs"/>
        </a:defRPr>
      </a:lvl2pPr>
      <a:lvl3pPr marL="914411" algn="l" defTabSz="457206" rtl="0" eaLnBrk="1" latinLnBrk="0" hangingPunct="1">
        <a:defRPr sz="1800" kern="1200">
          <a:solidFill>
            <a:schemeClr val="tx1"/>
          </a:solidFill>
          <a:latin typeface="+mn-lt"/>
          <a:ea typeface="+mn-ea"/>
          <a:cs typeface="+mn-cs"/>
        </a:defRPr>
      </a:lvl3pPr>
      <a:lvl4pPr marL="1371617" algn="l" defTabSz="457206" rtl="0" eaLnBrk="1" latinLnBrk="0" hangingPunct="1">
        <a:defRPr sz="1800" kern="1200">
          <a:solidFill>
            <a:schemeClr val="tx1"/>
          </a:solidFill>
          <a:latin typeface="+mn-lt"/>
          <a:ea typeface="+mn-ea"/>
          <a:cs typeface="+mn-cs"/>
        </a:defRPr>
      </a:lvl4pPr>
      <a:lvl5pPr marL="1828823" algn="l" defTabSz="457206" rtl="0" eaLnBrk="1" latinLnBrk="0" hangingPunct="1">
        <a:defRPr sz="1800" kern="1200">
          <a:solidFill>
            <a:schemeClr val="tx1"/>
          </a:solidFill>
          <a:latin typeface="+mn-lt"/>
          <a:ea typeface="+mn-ea"/>
          <a:cs typeface="+mn-cs"/>
        </a:defRPr>
      </a:lvl5pPr>
      <a:lvl6pPr marL="2286029" algn="l" defTabSz="457206" rtl="0" eaLnBrk="1" latinLnBrk="0" hangingPunct="1">
        <a:defRPr sz="1800" kern="1200">
          <a:solidFill>
            <a:schemeClr val="tx1"/>
          </a:solidFill>
          <a:latin typeface="+mn-lt"/>
          <a:ea typeface="+mn-ea"/>
          <a:cs typeface="+mn-cs"/>
        </a:defRPr>
      </a:lvl6pPr>
      <a:lvl7pPr marL="2743234" algn="l" defTabSz="457206" rtl="0" eaLnBrk="1" latinLnBrk="0" hangingPunct="1">
        <a:defRPr sz="1800" kern="1200">
          <a:solidFill>
            <a:schemeClr val="tx1"/>
          </a:solidFill>
          <a:latin typeface="+mn-lt"/>
          <a:ea typeface="+mn-ea"/>
          <a:cs typeface="+mn-cs"/>
        </a:defRPr>
      </a:lvl7pPr>
      <a:lvl8pPr marL="3200440" algn="l" defTabSz="457206" rtl="0" eaLnBrk="1" latinLnBrk="0" hangingPunct="1">
        <a:defRPr sz="1800" kern="1200">
          <a:solidFill>
            <a:schemeClr val="tx1"/>
          </a:solidFill>
          <a:latin typeface="+mn-lt"/>
          <a:ea typeface="+mn-ea"/>
          <a:cs typeface="+mn-cs"/>
        </a:defRPr>
      </a:lvl8pPr>
      <a:lvl9pPr marL="3657646" algn="l" defTabSz="4572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9"/>
            <a:fld id="{D0BE6F14-FF48-0F4F-A8AA-2E3F25371E4A}" type="slidenum">
              <a:rPr lang="en-US" smtClean="0">
                <a:solidFill>
                  <a:srgbClr val="000000"/>
                </a:solidFill>
                <a:sym typeface="Helvetica Neue"/>
              </a:rPr>
              <a:pPr defTabSz="685809"/>
              <a:t>‹#›</a:t>
            </a:fld>
            <a:endParaRPr lang="en-US">
              <a:solidFill>
                <a:srgbClr val="000000"/>
              </a:solidFill>
              <a:sym typeface="Helvetica Neue"/>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9"/>
            <a:endParaRPr lang="en-US">
              <a:solidFill>
                <a:srgbClr val="000000"/>
              </a:solidFill>
              <a:sym typeface="Helvetica Neue"/>
            </a:endParaRPr>
          </a:p>
        </p:txBody>
      </p:sp>
    </p:spTree>
    <p:extLst>
      <p:ext uri="{BB962C8B-B14F-4D97-AF65-F5344CB8AC3E}">
        <p14:creationId xmlns:p14="http://schemas.microsoft.com/office/powerpoint/2010/main" val="347363328"/>
      </p:ext>
    </p:extLst>
  </p:cSld>
  <p:clrMap bg1="lt1" tx1="dk1" bg2="lt2" tx2="dk2" accent1="accent1" accent2="accent2" accent3="accent3" accent4="accent4" accent5="accent5" accent6="accent6" hlink="hlink" folHlink="folHlink"/>
  <p:sldLayoutIdLst>
    <p:sldLayoutId id="2147487738" r:id="rId1"/>
    <p:sldLayoutId id="2147487739" r:id="rId2"/>
    <p:sldLayoutId id="2147487740" r:id="rId3"/>
    <p:sldLayoutId id="2147487741" r:id="rId4"/>
    <p:sldLayoutId id="2147487742" r:id="rId5"/>
    <p:sldLayoutId id="2147487743" r:id="rId6"/>
    <p:sldLayoutId id="2147487744" r:id="rId7"/>
    <p:sldLayoutId id="2147487745" r:id="rId8"/>
    <p:sldLayoutId id="2147487746" r:id="rId9"/>
    <p:sldLayoutId id="2147487747" r:id="rId10"/>
    <p:sldLayoutId id="2147487748" r:id="rId11"/>
    <p:sldLayoutId id="2147487749" r:id="rId12"/>
    <p:sldLayoutId id="2147487750" r:id="rId13"/>
    <p:sldLayoutId id="2147487751" r:id="rId14"/>
    <p:sldLayoutId id="2147487752" r:id="rId15"/>
    <p:sldLayoutId id="2147487753" r:id="rId16"/>
    <p:sldLayoutId id="2147487754" r:id="rId17"/>
    <p:sldLayoutId id="2147487755" r:id="rId18"/>
    <p:sldLayoutId id="2147487756" r:id="rId19"/>
    <p:sldLayoutId id="2147487757" r:id="rId20"/>
    <p:sldLayoutId id="2147487758" r:id="rId21"/>
    <p:sldLayoutId id="2147487759" r:id="rId22"/>
    <p:sldLayoutId id="2147487760" r:id="rId23"/>
    <p:sldLayoutId id="2147487761" r:id="rId24"/>
    <p:sldLayoutId id="2147487762" r:id="rId25"/>
    <p:sldLayoutId id="2147487763" r:id="rId26"/>
    <p:sldLayoutId id="2147487764" r:id="rId27"/>
    <p:sldLayoutId id="2147487765" r:id="rId28"/>
    <p:sldLayoutId id="2147487766" r:id="rId29"/>
    <p:sldLayoutId id="2147487767" r:id="rId30"/>
    <p:sldLayoutId id="2147487768" r:id="rId31"/>
    <p:sldLayoutId id="2147487769" r:id="rId32"/>
    <p:sldLayoutId id="2147487770" r:id="rId33"/>
    <p:sldLayoutId id="2147487771" r:id="rId34"/>
    <p:sldLayoutId id="2147487772" r:id="rId35"/>
    <p:sldLayoutId id="2147487773" r:id="rId36"/>
  </p:sldLayoutIdLst>
  <p:hf hdr="0" ftr="0" dt="0"/>
  <p:txStyles>
    <p:titleStyle>
      <a:lvl1pPr algn="l" defTabSz="457206"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40"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80"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83" indent="-168277"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85" indent="-173040" algn="l" defTabSz="45720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32" indent="-228603"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37" indent="-228603"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3" indent="-228603"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49" indent="-228603"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0" kern="1200">
          <a:solidFill>
            <a:schemeClr val="tx1"/>
          </a:solidFill>
          <a:latin typeface="+mn-lt"/>
          <a:ea typeface="+mn-ea"/>
          <a:cs typeface="+mn-cs"/>
        </a:defRPr>
      </a:lvl1pPr>
      <a:lvl2pPr marL="457206" algn="l" defTabSz="457206" rtl="0" eaLnBrk="1" latinLnBrk="0" hangingPunct="1">
        <a:defRPr sz="1800" kern="1200">
          <a:solidFill>
            <a:schemeClr val="tx1"/>
          </a:solidFill>
          <a:latin typeface="+mn-lt"/>
          <a:ea typeface="+mn-ea"/>
          <a:cs typeface="+mn-cs"/>
        </a:defRPr>
      </a:lvl2pPr>
      <a:lvl3pPr marL="914411" algn="l" defTabSz="457206" rtl="0" eaLnBrk="1" latinLnBrk="0" hangingPunct="1">
        <a:defRPr sz="1800" kern="1200">
          <a:solidFill>
            <a:schemeClr val="tx1"/>
          </a:solidFill>
          <a:latin typeface="+mn-lt"/>
          <a:ea typeface="+mn-ea"/>
          <a:cs typeface="+mn-cs"/>
        </a:defRPr>
      </a:lvl3pPr>
      <a:lvl4pPr marL="1371617" algn="l" defTabSz="457206" rtl="0" eaLnBrk="1" latinLnBrk="0" hangingPunct="1">
        <a:defRPr sz="1800" kern="1200">
          <a:solidFill>
            <a:schemeClr val="tx1"/>
          </a:solidFill>
          <a:latin typeface="+mn-lt"/>
          <a:ea typeface="+mn-ea"/>
          <a:cs typeface="+mn-cs"/>
        </a:defRPr>
      </a:lvl4pPr>
      <a:lvl5pPr marL="1828823" algn="l" defTabSz="457206" rtl="0" eaLnBrk="1" latinLnBrk="0" hangingPunct="1">
        <a:defRPr sz="1800" kern="1200">
          <a:solidFill>
            <a:schemeClr val="tx1"/>
          </a:solidFill>
          <a:latin typeface="+mn-lt"/>
          <a:ea typeface="+mn-ea"/>
          <a:cs typeface="+mn-cs"/>
        </a:defRPr>
      </a:lvl5pPr>
      <a:lvl6pPr marL="2286029" algn="l" defTabSz="457206" rtl="0" eaLnBrk="1" latinLnBrk="0" hangingPunct="1">
        <a:defRPr sz="1800" kern="1200">
          <a:solidFill>
            <a:schemeClr val="tx1"/>
          </a:solidFill>
          <a:latin typeface="+mn-lt"/>
          <a:ea typeface="+mn-ea"/>
          <a:cs typeface="+mn-cs"/>
        </a:defRPr>
      </a:lvl6pPr>
      <a:lvl7pPr marL="2743234" algn="l" defTabSz="457206" rtl="0" eaLnBrk="1" latinLnBrk="0" hangingPunct="1">
        <a:defRPr sz="1800" kern="1200">
          <a:solidFill>
            <a:schemeClr val="tx1"/>
          </a:solidFill>
          <a:latin typeface="+mn-lt"/>
          <a:ea typeface="+mn-ea"/>
          <a:cs typeface="+mn-cs"/>
        </a:defRPr>
      </a:lvl7pPr>
      <a:lvl8pPr marL="3200440" algn="l" defTabSz="457206" rtl="0" eaLnBrk="1" latinLnBrk="0" hangingPunct="1">
        <a:defRPr sz="1800" kern="1200">
          <a:solidFill>
            <a:schemeClr val="tx1"/>
          </a:solidFill>
          <a:latin typeface="+mn-lt"/>
          <a:ea typeface="+mn-ea"/>
          <a:cs typeface="+mn-cs"/>
        </a:defRPr>
      </a:lvl8pPr>
      <a:lvl9pPr marL="3657646" algn="l" defTabSz="4572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1585553075"/>
      </p:ext>
    </p:extLst>
  </p:cSld>
  <p:clrMap bg1="lt1" tx1="dk1" bg2="lt2" tx2="dk2" accent1="accent1" accent2="accent2" accent3="accent3" accent4="accent4" accent5="accent5" accent6="accent6" hlink="hlink" folHlink="folHlink"/>
  <p:sldLayoutIdLst>
    <p:sldLayoutId id="2147487812" r:id="rId1"/>
    <p:sldLayoutId id="2147487813" r:id="rId2"/>
    <p:sldLayoutId id="2147487814" r:id="rId3"/>
    <p:sldLayoutId id="2147487815" r:id="rId4"/>
    <p:sldLayoutId id="2147487816" r:id="rId5"/>
    <p:sldLayoutId id="2147487817" r:id="rId6"/>
    <p:sldLayoutId id="2147487818" r:id="rId7"/>
    <p:sldLayoutId id="2147487819" r:id="rId8"/>
    <p:sldLayoutId id="2147487820" r:id="rId9"/>
    <p:sldLayoutId id="2147487821" r:id="rId10"/>
    <p:sldLayoutId id="2147487822" r:id="rId11"/>
    <p:sldLayoutId id="2147487823" r:id="rId12"/>
    <p:sldLayoutId id="2147487824" r:id="rId13"/>
    <p:sldLayoutId id="2147487825" r:id="rId14"/>
    <p:sldLayoutId id="2147487826" r:id="rId15"/>
    <p:sldLayoutId id="2147487827" r:id="rId16"/>
    <p:sldLayoutId id="2147487828" r:id="rId17"/>
    <p:sldLayoutId id="2147487829" r:id="rId18"/>
    <p:sldLayoutId id="2147487830" r:id="rId19"/>
    <p:sldLayoutId id="2147487831" r:id="rId20"/>
    <p:sldLayoutId id="2147487832" r:id="rId21"/>
    <p:sldLayoutId id="2147487833" r:id="rId22"/>
    <p:sldLayoutId id="2147487834" r:id="rId23"/>
    <p:sldLayoutId id="2147487835" r:id="rId24"/>
    <p:sldLayoutId id="2147487836" r:id="rId25"/>
    <p:sldLayoutId id="2147487837" r:id="rId26"/>
    <p:sldLayoutId id="2147487838" r:id="rId27"/>
    <p:sldLayoutId id="2147487839" r:id="rId28"/>
    <p:sldLayoutId id="2147487840" r:id="rId29"/>
    <p:sldLayoutId id="2147487841" r:id="rId30"/>
    <p:sldLayoutId id="2147487842" r:id="rId31"/>
    <p:sldLayoutId id="2147487843" r:id="rId32"/>
    <p:sldLayoutId id="2147487844" r:id="rId33"/>
    <p:sldLayoutId id="2147487845" r:id="rId34"/>
    <p:sldLayoutId id="2147487846" r:id="rId35"/>
    <p:sldLayoutId id="2147487847" r:id="rId36"/>
    <p:sldLayoutId id="2147487848" r:id="rId37"/>
    <p:sldLayoutId id="2147487849"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800"/>
            <a:fld id="{D0BE6F14-FF48-0F4F-A8AA-2E3F25371E4A}" type="slidenum">
              <a:rPr lang="en-US" smtClean="0">
                <a:solidFill>
                  <a:srgbClr val="000000"/>
                </a:solidFill>
              </a:rPr>
              <a:pPr defTabSz="685800"/>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800"/>
            <a:endParaRPr lang="en-US" dirty="0">
              <a:solidFill>
                <a:srgbClr val="000000"/>
              </a:solidFill>
            </a:endParaRPr>
          </a:p>
        </p:txBody>
      </p:sp>
    </p:spTree>
    <p:extLst>
      <p:ext uri="{BB962C8B-B14F-4D97-AF65-F5344CB8AC3E}">
        <p14:creationId xmlns:p14="http://schemas.microsoft.com/office/powerpoint/2010/main" val="575739135"/>
      </p:ext>
    </p:extLst>
  </p:cSld>
  <p:clrMap bg1="lt1" tx1="dk1" bg2="lt2" tx2="dk2" accent1="accent1" accent2="accent2" accent3="accent3" accent4="accent4" accent5="accent5" accent6="accent6" hlink="hlink" folHlink="folHlink"/>
  <p:sldLayoutIdLst>
    <p:sldLayoutId id="2147487909" r:id="rId1"/>
    <p:sldLayoutId id="2147487910" r:id="rId2"/>
    <p:sldLayoutId id="2147487911" r:id="rId3"/>
    <p:sldLayoutId id="2147487912" r:id="rId4"/>
    <p:sldLayoutId id="2147487913" r:id="rId5"/>
    <p:sldLayoutId id="2147487914" r:id="rId6"/>
    <p:sldLayoutId id="2147487915" r:id="rId7"/>
    <p:sldLayoutId id="2147487916" r:id="rId8"/>
    <p:sldLayoutId id="2147487917" r:id="rId9"/>
    <p:sldLayoutId id="2147487918" r:id="rId10"/>
    <p:sldLayoutId id="2147487919" r:id="rId11"/>
    <p:sldLayoutId id="2147487920" r:id="rId12"/>
    <p:sldLayoutId id="2147487921" r:id="rId13"/>
    <p:sldLayoutId id="2147487922" r:id="rId14"/>
    <p:sldLayoutId id="2147487923" r:id="rId15"/>
    <p:sldLayoutId id="2147487924" r:id="rId16"/>
    <p:sldLayoutId id="2147487925" r:id="rId17"/>
    <p:sldLayoutId id="2147487926" r:id="rId18"/>
    <p:sldLayoutId id="2147487927" r:id="rId19"/>
    <p:sldLayoutId id="2147487928" r:id="rId20"/>
    <p:sldLayoutId id="2147487929" r:id="rId21"/>
    <p:sldLayoutId id="2147487930" r:id="rId22"/>
    <p:sldLayoutId id="2147487931" r:id="rId23"/>
    <p:sldLayoutId id="2147487932" r:id="rId24"/>
    <p:sldLayoutId id="2147487933" r:id="rId25"/>
    <p:sldLayoutId id="2147487934" r:id="rId26"/>
    <p:sldLayoutId id="2147487935" r:id="rId27"/>
    <p:sldLayoutId id="2147487936" r:id="rId28"/>
    <p:sldLayoutId id="2147487937" r:id="rId29"/>
    <p:sldLayoutId id="2147487938" r:id="rId30"/>
    <p:sldLayoutId id="2147487939" r:id="rId31"/>
    <p:sldLayoutId id="2147487940" r:id="rId32"/>
    <p:sldLayoutId id="2147487941" r:id="rId33"/>
    <p:sldLayoutId id="2147487942" r:id="rId34"/>
    <p:sldLayoutId id="2147487943" r:id="rId35"/>
    <p:sldLayoutId id="2147487944" r:id="rId36"/>
  </p:sldLayoutIdLst>
  <p:hf hdr="0" ft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257244481"/>
      </p:ext>
    </p:extLst>
  </p:cSld>
  <p:clrMap bg1="lt1" tx1="dk1" bg2="lt2" tx2="dk2" accent1="accent1" accent2="accent2" accent3="accent3" accent4="accent4" accent5="accent5" accent6="accent6" hlink="hlink" folHlink="folHlink"/>
  <p:sldLayoutIdLst>
    <p:sldLayoutId id="2147488447" r:id="rId1"/>
    <p:sldLayoutId id="2147488448" r:id="rId2"/>
    <p:sldLayoutId id="2147488449" r:id="rId3"/>
    <p:sldLayoutId id="2147488450" r:id="rId4"/>
    <p:sldLayoutId id="2147488451" r:id="rId5"/>
    <p:sldLayoutId id="2147488452" r:id="rId6"/>
    <p:sldLayoutId id="2147488453" r:id="rId7"/>
    <p:sldLayoutId id="2147488454" r:id="rId8"/>
    <p:sldLayoutId id="2147488455" r:id="rId9"/>
    <p:sldLayoutId id="2147488456" r:id="rId10"/>
    <p:sldLayoutId id="2147488457" r:id="rId11"/>
    <p:sldLayoutId id="2147488458" r:id="rId12"/>
    <p:sldLayoutId id="2147488459" r:id="rId13"/>
    <p:sldLayoutId id="2147488460" r:id="rId14"/>
    <p:sldLayoutId id="2147488461" r:id="rId15"/>
    <p:sldLayoutId id="2147488462" r:id="rId16"/>
    <p:sldLayoutId id="2147488463" r:id="rId17"/>
    <p:sldLayoutId id="2147488464" r:id="rId18"/>
    <p:sldLayoutId id="2147488465" r:id="rId19"/>
    <p:sldLayoutId id="2147488466" r:id="rId20"/>
    <p:sldLayoutId id="2147488467" r:id="rId21"/>
    <p:sldLayoutId id="2147488468" r:id="rId22"/>
    <p:sldLayoutId id="2147488469" r:id="rId23"/>
    <p:sldLayoutId id="2147488470" r:id="rId24"/>
    <p:sldLayoutId id="2147488471" r:id="rId25"/>
    <p:sldLayoutId id="2147488472" r:id="rId26"/>
    <p:sldLayoutId id="2147488473" r:id="rId27"/>
    <p:sldLayoutId id="2147488474" r:id="rId28"/>
    <p:sldLayoutId id="2147488475" r:id="rId29"/>
    <p:sldLayoutId id="2147488476" r:id="rId30"/>
    <p:sldLayoutId id="2147488477" r:id="rId31"/>
    <p:sldLayoutId id="2147488478" r:id="rId32"/>
    <p:sldLayoutId id="2147488479" r:id="rId33"/>
    <p:sldLayoutId id="2147488480" r:id="rId34"/>
    <p:sldLayoutId id="2147488481" r:id="rId35"/>
    <p:sldLayoutId id="2147488482" r:id="rId36"/>
    <p:sldLayoutId id="2147488483" r:id="rId37"/>
    <p:sldLayoutId id="2147488484" r:id="rId38"/>
    <p:sldLayoutId id="2147488485" r:id="rId39"/>
    <p:sldLayoutId id="2147488486" r:id="rId40"/>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82563" y="446088"/>
            <a:ext cx="8686800" cy="29686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93" tIns="45596" rIns="91193" bIns="45596" numCol="1" anchor="t"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182563" y="1144588"/>
            <a:ext cx="8686800" cy="284956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93" tIns="45596" rIns="91193" bIns="4559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 name="Rectangle 10"/>
          <p:cNvSpPr>
            <a:spLocks noChangeArrowheads="1"/>
          </p:cNvSpPr>
          <p:nvPr/>
        </p:nvSpPr>
        <p:spPr bwMode="auto">
          <a:xfrm>
            <a:off x="76202" y="4903788"/>
            <a:ext cx="379413" cy="138112"/>
          </a:xfrm>
          <a:prstGeom prst="rect">
            <a:avLst/>
          </a:prstGeom>
          <a:noFill/>
          <a:ln>
            <a:noFill/>
          </a:ln>
          <a:effectLst>
            <a:prstShdw prst="shdw17" dist="17961" dir="2700000">
              <a:schemeClr val="accent1">
                <a:gamma/>
                <a:shade val="60000"/>
                <a:invGamma/>
                <a:alpha val="74998"/>
              </a:schemeClr>
            </a:prstShdw>
          </a:effectLst>
        </p:spPr>
        <p:txBody>
          <a:bodyPr lIns="91193" tIns="45596" rIns="91193" bIns="45596"/>
          <a:lstStyle/>
          <a:p>
            <a:pPr algn="r" defTabSz="912218" fontAlgn="base">
              <a:spcBef>
                <a:spcPct val="0"/>
              </a:spcBef>
              <a:spcAft>
                <a:spcPct val="0"/>
              </a:spcAft>
            </a:pPr>
            <a:fld id="{22B9EA66-E0A4-4E48-B229-D61956883495}" type="slidenum">
              <a:rPr lang="en-US" sz="800" smtClean="0">
                <a:solidFill>
                  <a:srgbClr val="000000"/>
                </a:solidFill>
                <a:latin typeface="Arial" charset="0"/>
                <a:ea typeface="ＭＳ Ｐゴシック" charset="0"/>
                <a:cs typeface="ＭＳ Ｐゴシック" charset="0"/>
              </a:rPr>
              <a:pPr algn="r" defTabSz="912218" fontAlgn="base">
                <a:spcBef>
                  <a:spcPct val="0"/>
                </a:spcBef>
                <a:spcAft>
                  <a:spcPct val="0"/>
                </a:spcAft>
              </a:pPr>
              <a:t>‹#›</a:t>
            </a:fld>
            <a:r>
              <a:rPr lang="en-US" sz="800">
                <a:solidFill>
                  <a:srgbClr val="000000"/>
                </a:solidFill>
                <a:latin typeface="Arial" charset="0"/>
                <a:ea typeface="ＭＳ Ｐゴシック" charset="0"/>
                <a:cs typeface="ＭＳ Ｐゴシック" charset="0"/>
              </a:rPr>
              <a:t> </a:t>
            </a:r>
          </a:p>
        </p:txBody>
      </p:sp>
    </p:spTree>
    <p:extLst>
      <p:ext uri="{BB962C8B-B14F-4D97-AF65-F5344CB8AC3E}">
        <p14:creationId xmlns:p14="http://schemas.microsoft.com/office/powerpoint/2010/main" val="3073638209"/>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Lst>
  <p:hf hdr="0" ftr="0" dt="0"/>
  <p:txStyles>
    <p:titleStyle>
      <a:lvl1pPr algn="l" rtl="0" eaLnBrk="0" fontAlgn="base" hangingPunct="0">
        <a:lnSpc>
          <a:spcPct val="90000"/>
        </a:lnSpc>
        <a:spcBef>
          <a:spcPct val="0"/>
        </a:spcBef>
        <a:spcAft>
          <a:spcPct val="0"/>
        </a:spcAft>
        <a:defRPr sz="2200">
          <a:solidFill>
            <a:srgbClr val="7889FB"/>
          </a:solidFill>
          <a:latin typeface="+mj-lt"/>
          <a:ea typeface="ＭＳ Ｐゴシック" pitchFamily="34" charset="-128"/>
          <a:cs typeface="+mj-cs"/>
        </a:defRPr>
      </a:lvl1pPr>
      <a:lvl2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2pPr>
      <a:lvl3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3pPr>
      <a:lvl4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4pPr>
      <a:lvl5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5pPr>
      <a:lvl6pPr marL="456038"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6pPr>
      <a:lvl7pPr marL="912218"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7pPr>
      <a:lvl8pPr marL="1368302"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8pPr>
      <a:lvl9pPr marL="1824434"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9pPr>
    </p:titleStyle>
    <p:bodyStyle>
      <a:lvl1pPr marL="235956" indent="-235956" algn="l" rtl="0" eaLnBrk="0" fontAlgn="base" hangingPunct="0">
        <a:spcBef>
          <a:spcPts val="1200"/>
        </a:spcBef>
        <a:spcAft>
          <a:spcPct val="0"/>
        </a:spcAft>
        <a:buClr>
          <a:schemeClr val="tx1"/>
        </a:buClr>
        <a:buFont typeface="Wingdings" charset="0"/>
        <a:buChar char="§"/>
        <a:defRPr sz="1600">
          <a:solidFill>
            <a:schemeClr val="tx1"/>
          </a:solidFill>
          <a:latin typeface="+mn-lt"/>
          <a:ea typeface="ＭＳ Ｐゴシック" pitchFamily="34" charset="-128"/>
          <a:cs typeface="+mn-cs"/>
        </a:defRPr>
      </a:lvl1pPr>
      <a:lvl2pPr marL="492549" indent="-216908" algn="l" rtl="0" eaLnBrk="0" fontAlgn="base" hangingPunct="0">
        <a:spcBef>
          <a:spcPts val="600"/>
        </a:spcBef>
        <a:spcAft>
          <a:spcPct val="0"/>
        </a:spcAft>
        <a:buClr>
          <a:schemeClr val="tx1"/>
        </a:buClr>
        <a:buFont typeface="Arial" charset="0"/>
        <a:buChar char="–"/>
        <a:defRPr sz="1400">
          <a:solidFill>
            <a:schemeClr val="tx1"/>
          </a:solidFill>
          <a:latin typeface="+mn-lt"/>
          <a:ea typeface="ＭＳ Ｐゴシック" pitchFamily="34" charset="-128"/>
          <a:cs typeface="+mn-cs"/>
        </a:defRPr>
      </a:lvl2pPr>
      <a:lvl3pPr marL="661975" indent="-171062" algn="l" rtl="0" eaLnBrk="0" fontAlgn="base" hangingPunct="0">
        <a:spcBef>
          <a:spcPts val="600"/>
        </a:spcBef>
        <a:spcAft>
          <a:spcPct val="0"/>
        </a:spcAft>
        <a:buClr>
          <a:schemeClr val="tx1"/>
        </a:buClr>
        <a:buChar char="•"/>
        <a:defRPr sz="1400">
          <a:solidFill>
            <a:schemeClr val="tx1"/>
          </a:solidFill>
          <a:latin typeface="+mn-lt"/>
          <a:ea typeface="ＭＳ Ｐゴシック" pitchFamily="34" charset="-128"/>
          <a:cs typeface="+mn-cs"/>
        </a:defRPr>
      </a:lvl3pPr>
      <a:lvl4pPr marL="1198828" indent="-171062" algn="l" rtl="0" eaLnBrk="0" fontAlgn="base" hangingPunct="0">
        <a:spcBef>
          <a:spcPct val="20000"/>
        </a:spcBef>
        <a:spcAft>
          <a:spcPct val="0"/>
        </a:spcAft>
        <a:buClr>
          <a:schemeClr val="bg1"/>
        </a:buClr>
        <a:buChar char="–"/>
        <a:defRPr sz="1600">
          <a:solidFill>
            <a:schemeClr val="bg1"/>
          </a:solidFill>
          <a:latin typeface="+mn-lt"/>
          <a:ea typeface="ＭＳ Ｐゴシック" pitchFamily="34" charset="-128"/>
          <a:cs typeface="+mn-cs"/>
        </a:defRPr>
      </a:lvl4pPr>
      <a:lvl5pPr marL="1534517" indent="-161537" algn="l" rtl="0" eaLnBrk="0" fontAlgn="base" hangingPunct="0">
        <a:spcBef>
          <a:spcPct val="20000"/>
        </a:spcBef>
        <a:spcAft>
          <a:spcPct val="0"/>
        </a:spcAft>
        <a:buClr>
          <a:schemeClr val="bg1"/>
        </a:buClr>
        <a:buChar char="»"/>
        <a:defRPr sz="1600">
          <a:solidFill>
            <a:schemeClr val="bg1"/>
          </a:solidFill>
          <a:latin typeface="+mn-lt"/>
          <a:ea typeface="ＭＳ Ｐゴシック" pitchFamily="34" charset="-128"/>
          <a:cs typeface="+mn-cs"/>
        </a:defRPr>
      </a:lvl5pPr>
      <a:lvl6pPr marL="1990682"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6pPr>
      <a:lvl7pPr marL="2446771"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7pPr>
      <a:lvl8pPr marL="2902904"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8pPr>
      <a:lvl9pPr marL="3358940"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9pPr>
    </p:bodyStyle>
    <p:otherStyle>
      <a:defPPr>
        <a:defRPr lang="en-US"/>
      </a:defPPr>
      <a:lvl1pPr marL="0" algn="l" defTabSz="912218" rtl="0" eaLnBrk="1" latinLnBrk="0" hangingPunct="1">
        <a:defRPr sz="1800" kern="1200">
          <a:solidFill>
            <a:schemeClr val="tx1"/>
          </a:solidFill>
          <a:latin typeface="+mn-lt"/>
          <a:ea typeface="+mn-ea"/>
          <a:cs typeface="+mn-cs"/>
        </a:defRPr>
      </a:lvl1pPr>
      <a:lvl2pPr marL="456038" algn="l" defTabSz="912218" rtl="0" eaLnBrk="1" latinLnBrk="0" hangingPunct="1">
        <a:defRPr sz="1800" kern="1200">
          <a:solidFill>
            <a:schemeClr val="tx1"/>
          </a:solidFill>
          <a:latin typeface="+mn-lt"/>
          <a:ea typeface="+mn-ea"/>
          <a:cs typeface="+mn-cs"/>
        </a:defRPr>
      </a:lvl2pPr>
      <a:lvl3pPr marL="912218" algn="l" defTabSz="912218" rtl="0" eaLnBrk="1" latinLnBrk="0" hangingPunct="1">
        <a:defRPr sz="1800" kern="1200">
          <a:solidFill>
            <a:schemeClr val="tx1"/>
          </a:solidFill>
          <a:latin typeface="+mn-lt"/>
          <a:ea typeface="+mn-ea"/>
          <a:cs typeface="+mn-cs"/>
        </a:defRPr>
      </a:lvl3pPr>
      <a:lvl4pPr marL="1368302" algn="l" defTabSz="912218" rtl="0" eaLnBrk="1" latinLnBrk="0" hangingPunct="1">
        <a:defRPr sz="1800" kern="1200">
          <a:solidFill>
            <a:schemeClr val="tx1"/>
          </a:solidFill>
          <a:latin typeface="+mn-lt"/>
          <a:ea typeface="+mn-ea"/>
          <a:cs typeface="+mn-cs"/>
        </a:defRPr>
      </a:lvl4pPr>
      <a:lvl5pPr marL="1824434" algn="l" defTabSz="912218" rtl="0" eaLnBrk="1" latinLnBrk="0" hangingPunct="1">
        <a:defRPr sz="1800" kern="1200">
          <a:solidFill>
            <a:schemeClr val="tx1"/>
          </a:solidFill>
          <a:latin typeface="+mn-lt"/>
          <a:ea typeface="+mn-ea"/>
          <a:cs typeface="+mn-cs"/>
        </a:defRPr>
      </a:lvl5pPr>
      <a:lvl6pPr marL="2280471" algn="l" defTabSz="912218" rtl="0" eaLnBrk="1" latinLnBrk="0" hangingPunct="1">
        <a:defRPr sz="1800" kern="1200">
          <a:solidFill>
            <a:schemeClr val="tx1"/>
          </a:solidFill>
          <a:latin typeface="+mn-lt"/>
          <a:ea typeface="+mn-ea"/>
          <a:cs typeface="+mn-cs"/>
        </a:defRPr>
      </a:lvl6pPr>
      <a:lvl7pPr marL="2736509" algn="l" defTabSz="912218" rtl="0" eaLnBrk="1" latinLnBrk="0" hangingPunct="1">
        <a:defRPr sz="1800" kern="1200">
          <a:solidFill>
            <a:schemeClr val="tx1"/>
          </a:solidFill>
          <a:latin typeface="+mn-lt"/>
          <a:ea typeface="+mn-ea"/>
          <a:cs typeface="+mn-cs"/>
        </a:defRPr>
      </a:lvl7pPr>
      <a:lvl8pPr marL="3192654" algn="l" defTabSz="912218" rtl="0" eaLnBrk="1" latinLnBrk="0" hangingPunct="1">
        <a:defRPr sz="1800" kern="1200">
          <a:solidFill>
            <a:schemeClr val="tx1"/>
          </a:solidFill>
          <a:latin typeface="+mn-lt"/>
          <a:ea typeface="+mn-ea"/>
          <a:cs typeface="+mn-cs"/>
        </a:defRPr>
      </a:lvl8pPr>
      <a:lvl9pPr marL="3648759" algn="l" defTabSz="912218"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800"/>
            <a:fld id="{D0BE6F14-FF48-0F4F-A8AA-2E3F25371E4A}" type="slidenum">
              <a:rPr lang="en-US" smtClean="0">
                <a:solidFill>
                  <a:srgbClr val="000000"/>
                </a:solidFill>
              </a:rPr>
              <a:pPr defTabSz="685800"/>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800"/>
            <a:endParaRPr lang="en-US" dirty="0">
              <a:solidFill>
                <a:srgbClr val="000000"/>
              </a:solidFill>
            </a:endParaRPr>
          </a:p>
        </p:txBody>
      </p:sp>
    </p:spTree>
    <p:extLst>
      <p:ext uri="{BB962C8B-B14F-4D97-AF65-F5344CB8AC3E}">
        <p14:creationId xmlns:p14="http://schemas.microsoft.com/office/powerpoint/2010/main" val="2037745307"/>
      </p:ext>
    </p:extLst>
  </p:cSld>
  <p:clrMap bg1="lt1" tx1="dk1" bg2="lt2" tx2="dk2" accent1="accent1" accent2="accent2" accent3="accent3" accent4="accent4" accent5="accent5" accent6="accent6" hlink="hlink" folHlink="folHlink"/>
  <p:sldLayoutIdLst>
    <p:sldLayoutId id="2147488489" r:id="rId1"/>
    <p:sldLayoutId id="2147488490" r:id="rId2"/>
    <p:sldLayoutId id="2147488491" r:id="rId3"/>
    <p:sldLayoutId id="2147488492" r:id="rId4"/>
    <p:sldLayoutId id="2147488493" r:id="rId5"/>
    <p:sldLayoutId id="2147488494" r:id="rId6"/>
    <p:sldLayoutId id="2147488495" r:id="rId7"/>
    <p:sldLayoutId id="2147488496" r:id="rId8"/>
    <p:sldLayoutId id="2147488497" r:id="rId9"/>
    <p:sldLayoutId id="2147488498" r:id="rId10"/>
    <p:sldLayoutId id="2147488499" r:id="rId11"/>
    <p:sldLayoutId id="2147488500" r:id="rId12"/>
    <p:sldLayoutId id="2147488501" r:id="rId13"/>
    <p:sldLayoutId id="2147488502" r:id="rId14"/>
    <p:sldLayoutId id="2147488503" r:id="rId15"/>
    <p:sldLayoutId id="2147488504" r:id="rId16"/>
    <p:sldLayoutId id="2147488505" r:id="rId17"/>
    <p:sldLayoutId id="2147488506" r:id="rId18"/>
    <p:sldLayoutId id="2147488507" r:id="rId19"/>
    <p:sldLayoutId id="2147488508" r:id="rId20"/>
    <p:sldLayoutId id="2147488509" r:id="rId21"/>
    <p:sldLayoutId id="2147488510" r:id="rId22"/>
    <p:sldLayoutId id="2147488511" r:id="rId23"/>
    <p:sldLayoutId id="2147488512" r:id="rId24"/>
    <p:sldLayoutId id="2147488513" r:id="rId25"/>
    <p:sldLayoutId id="2147488514" r:id="rId26"/>
    <p:sldLayoutId id="2147488515" r:id="rId27"/>
    <p:sldLayoutId id="2147488516" r:id="rId28"/>
    <p:sldLayoutId id="2147488517" r:id="rId29"/>
    <p:sldLayoutId id="2147488518" r:id="rId30"/>
    <p:sldLayoutId id="2147488519" r:id="rId31"/>
    <p:sldLayoutId id="2147488520" r:id="rId32"/>
    <p:sldLayoutId id="2147488521" r:id="rId33"/>
    <p:sldLayoutId id="2147488522" r:id="rId34"/>
    <p:sldLayoutId id="2147488523" r:id="rId35"/>
    <p:sldLayoutId id="2147488524" r:id="rId36"/>
  </p:sldLayoutIdLst>
  <p:hf hdr="0" ft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1"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697"/>
            <a:fld id="{D0BE6F14-FF48-0F4F-A8AA-2E3F25371E4A}" type="slidenum">
              <a:rPr lang="en-US" smtClean="0">
                <a:solidFill>
                  <a:srgbClr val="000000"/>
                </a:solidFill>
              </a:rPr>
              <a:pPr defTabSz="685697"/>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697"/>
            <a:endParaRPr lang="en-US">
              <a:solidFill>
                <a:srgbClr val="000000"/>
              </a:solidFill>
            </a:endParaRPr>
          </a:p>
        </p:txBody>
      </p:sp>
    </p:spTree>
    <p:extLst>
      <p:ext uri="{BB962C8B-B14F-4D97-AF65-F5344CB8AC3E}">
        <p14:creationId xmlns:p14="http://schemas.microsoft.com/office/powerpoint/2010/main" val="1632093271"/>
      </p:ext>
    </p:extLst>
  </p:cSld>
  <p:clrMap bg1="lt1" tx1="dk1" bg2="lt2" tx2="dk2" accent1="accent1" accent2="accent2" accent3="accent3" accent4="accent4" accent5="accent5" accent6="accent6" hlink="hlink" folHlink="folHlink"/>
  <p:sldLayoutIdLst>
    <p:sldLayoutId id="2147488526" r:id="rId1"/>
    <p:sldLayoutId id="2147488527" r:id="rId2"/>
    <p:sldLayoutId id="2147488528" r:id="rId3"/>
    <p:sldLayoutId id="2147488529" r:id="rId4"/>
    <p:sldLayoutId id="2147488530" r:id="rId5"/>
    <p:sldLayoutId id="2147488531" r:id="rId6"/>
    <p:sldLayoutId id="2147488532" r:id="rId7"/>
    <p:sldLayoutId id="2147488533" r:id="rId8"/>
    <p:sldLayoutId id="2147488534" r:id="rId9"/>
    <p:sldLayoutId id="2147488535" r:id="rId10"/>
    <p:sldLayoutId id="2147488536" r:id="rId11"/>
    <p:sldLayoutId id="2147488537" r:id="rId12"/>
    <p:sldLayoutId id="2147488538" r:id="rId13"/>
    <p:sldLayoutId id="2147488539" r:id="rId14"/>
    <p:sldLayoutId id="2147488540" r:id="rId15"/>
    <p:sldLayoutId id="2147488541" r:id="rId16"/>
    <p:sldLayoutId id="2147488542" r:id="rId17"/>
    <p:sldLayoutId id="2147488543" r:id="rId18"/>
    <p:sldLayoutId id="2147488544" r:id="rId19"/>
    <p:sldLayoutId id="2147488545" r:id="rId20"/>
    <p:sldLayoutId id="2147488546" r:id="rId21"/>
    <p:sldLayoutId id="2147488547" r:id="rId22"/>
    <p:sldLayoutId id="2147488548" r:id="rId23"/>
    <p:sldLayoutId id="2147488549" r:id="rId24"/>
    <p:sldLayoutId id="2147488550" r:id="rId25"/>
    <p:sldLayoutId id="2147488551" r:id="rId26"/>
    <p:sldLayoutId id="2147488552" r:id="rId27"/>
    <p:sldLayoutId id="2147488553" r:id="rId28"/>
    <p:sldLayoutId id="2147488554" r:id="rId29"/>
    <p:sldLayoutId id="2147488555" r:id="rId30"/>
    <p:sldLayoutId id="2147488556" r:id="rId31"/>
    <p:sldLayoutId id="2147488557" r:id="rId32"/>
    <p:sldLayoutId id="2147488558" r:id="rId33"/>
    <p:sldLayoutId id="2147488559" r:id="rId34"/>
    <p:sldLayoutId id="2147488560" r:id="rId35"/>
    <p:sldLayoutId id="2147488561" r:id="rId36"/>
    <p:sldLayoutId id="2147488562" r:id="rId37"/>
  </p:sldLayoutIdLst>
  <p:hf hdr="0" ftr="0" dt="0"/>
  <p:txStyles>
    <p:titleStyle>
      <a:lvl1pPr algn="l" defTabSz="457131"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31"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12" indent="-173012" algn="l" defTabSz="457131"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16" indent="-173012" algn="l" defTabSz="457131"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381" indent="-168250" algn="l" defTabSz="457131"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154" indent="-173012" algn="l" defTabSz="457131"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221" indent="-228566" algn="l" defTabSz="457131" rtl="0" eaLnBrk="1" latinLnBrk="0" hangingPunct="1">
        <a:spcBef>
          <a:spcPct val="20000"/>
        </a:spcBef>
        <a:buFont typeface="Arial"/>
        <a:buChar char="•"/>
        <a:defRPr sz="1999" kern="1200">
          <a:solidFill>
            <a:schemeClr val="tx1"/>
          </a:solidFill>
          <a:latin typeface="+mn-lt"/>
          <a:ea typeface="+mn-ea"/>
          <a:cs typeface="+mn-cs"/>
        </a:defRPr>
      </a:lvl6pPr>
      <a:lvl7pPr marL="2971352" indent="-228566" algn="l" defTabSz="457131" rtl="0" eaLnBrk="1" latinLnBrk="0" hangingPunct="1">
        <a:spcBef>
          <a:spcPct val="20000"/>
        </a:spcBef>
        <a:buFont typeface="Arial"/>
        <a:buChar char="•"/>
        <a:defRPr sz="1999" kern="1200">
          <a:solidFill>
            <a:schemeClr val="tx1"/>
          </a:solidFill>
          <a:latin typeface="+mn-lt"/>
          <a:ea typeface="+mn-ea"/>
          <a:cs typeface="+mn-cs"/>
        </a:defRPr>
      </a:lvl7pPr>
      <a:lvl8pPr marL="3428483" indent="-228566" algn="l" defTabSz="457131" rtl="0" eaLnBrk="1" latinLnBrk="0" hangingPunct="1">
        <a:spcBef>
          <a:spcPct val="20000"/>
        </a:spcBef>
        <a:buFont typeface="Arial"/>
        <a:buChar char="•"/>
        <a:defRPr sz="1999" kern="1200">
          <a:solidFill>
            <a:schemeClr val="tx1"/>
          </a:solidFill>
          <a:latin typeface="+mn-lt"/>
          <a:ea typeface="+mn-ea"/>
          <a:cs typeface="+mn-cs"/>
        </a:defRPr>
      </a:lvl8pPr>
      <a:lvl9pPr marL="3885615" indent="-228566" algn="l" defTabSz="457131"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131" rtl="0" eaLnBrk="1" latinLnBrk="0" hangingPunct="1">
        <a:defRPr sz="1800" kern="1200">
          <a:solidFill>
            <a:schemeClr val="tx1"/>
          </a:solidFill>
          <a:latin typeface="+mn-lt"/>
          <a:ea typeface="+mn-ea"/>
          <a:cs typeface="+mn-cs"/>
        </a:defRPr>
      </a:lvl1pPr>
      <a:lvl2pPr marL="457131" algn="l" defTabSz="457131" rtl="0" eaLnBrk="1" latinLnBrk="0" hangingPunct="1">
        <a:defRPr sz="1800" kern="1200">
          <a:solidFill>
            <a:schemeClr val="tx1"/>
          </a:solidFill>
          <a:latin typeface="+mn-lt"/>
          <a:ea typeface="+mn-ea"/>
          <a:cs typeface="+mn-cs"/>
        </a:defRPr>
      </a:lvl2pPr>
      <a:lvl3pPr marL="914262" algn="l" defTabSz="457131" rtl="0" eaLnBrk="1" latinLnBrk="0" hangingPunct="1">
        <a:defRPr sz="1800" kern="1200">
          <a:solidFill>
            <a:schemeClr val="tx1"/>
          </a:solidFill>
          <a:latin typeface="+mn-lt"/>
          <a:ea typeface="+mn-ea"/>
          <a:cs typeface="+mn-cs"/>
        </a:defRPr>
      </a:lvl3pPr>
      <a:lvl4pPr marL="1371394" algn="l" defTabSz="457131" rtl="0" eaLnBrk="1" latinLnBrk="0" hangingPunct="1">
        <a:defRPr sz="1800" kern="1200">
          <a:solidFill>
            <a:schemeClr val="tx1"/>
          </a:solidFill>
          <a:latin typeface="+mn-lt"/>
          <a:ea typeface="+mn-ea"/>
          <a:cs typeface="+mn-cs"/>
        </a:defRPr>
      </a:lvl4pPr>
      <a:lvl5pPr marL="1828525" algn="l" defTabSz="457131" rtl="0" eaLnBrk="1" latinLnBrk="0" hangingPunct="1">
        <a:defRPr sz="1800" kern="1200">
          <a:solidFill>
            <a:schemeClr val="tx1"/>
          </a:solidFill>
          <a:latin typeface="+mn-lt"/>
          <a:ea typeface="+mn-ea"/>
          <a:cs typeface="+mn-cs"/>
        </a:defRPr>
      </a:lvl5pPr>
      <a:lvl6pPr marL="2285656" algn="l" defTabSz="457131" rtl="0" eaLnBrk="1" latinLnBrk="0" hangingPunct="1">
        <a:defRPr sz="1800" kern="1200">
          <a:solidFill>
            <a:schemeClr val="tx1"/>
          </a:solidFill>
          <a:latin typeface="+mn-lt"/>
          <a:ea typeface="+mn-ea"/>
          <a:cs typeface="+mn-cs"/>
        </a:defRPr>
      </a:lvl6pPr>
      <a:lvl7pPr marL="2742787" algn="l" defTabSz="457131" rtl="0" eaLnBrk="1" latinLnBrk="0" hangingPunct="1">
        <a:defRPr sz="1800" kern="1200">
          <a:solidFill>
            <a:schemeClr val="tx1"/>
          </a:solidFill>
          <a:latin typeface="+mn-lt"/>
          <a:ea typeface="+mn-ea"/>
          <a:cs typeface="+mn-cs"/>
        </a:defRPr>
      </a:lvl7pPr>
      <a:lvl8pPr marL="3199918" algn="l" defTabSz="457131" rtl="0" eaLnBrk="1" latinLnBrk="0" hangingPunct="1">
        <a:defRPr sz="1800" kern="1200">
          <a:solidFill>
            <a:schemeClr val="tx1"/>
          </a:solidFill>
          <a:latin typeface="+mn-lt"/>
          <a:ea typeface="+mn-ea"/>
          <a:cs typeface="+mn-cs"/>
        </a:defRPr>
      </a:lvl8pPr>
      <a:lvl9pPr marL="3657049" algn="l" defTabSz="45713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1903316216"/>
      </p:ext>
    </p:extLst>
  </p:cSld>
  <p:clrMap bg1="lt1" tx1="dk1" bg2="lt2" tx2="dk2" accent1="accent1" accent2="accent2" accent3="accent3" accent4="accent4" accent5="accent5" accent6="accent6" hlink="hlink" folHlink="folHlink"/>
  <p:sldLayoutIdLst>
    <p:sldLayoutId id="2147488564" r:id="rId1"/>
    <p:sldLayoutId id="2147488565" r:id="rId2"/>
    <p:sldLayoutId id="2147488566" r:id="rId3"/>
    <p:sldLayoutId id="2147488567" r:id="rId4"/>
    <p:sldLayoutId id="2147488568" r:id="rId5"/>
    <p:sldLayoutId id="2147488569" r:id="rId6"/>
    <p:sldLayoutId id="2147488570" r:id="rId7"/>
    <p:sldLayoutId id="2147488571" r:id="rId8"/>
    <p:sldLayoutId id="2147488572" r:id="rId9"/>
    <p:sldLayoutId id="2147488573" r:id="rId10"/>
    <p:sldLayoutId id="2147488574" r:id="rId11"/>
    <p:sldLayoutId id="2147488575" r:id="rId12"/>
    <p:sldLayoutId id="2147488576" r:id="rId13"/>
    <p:sldLayoutId id="2147488577" r:id="rId14"/>
    <p:sldLayoutId id="2147488578" r:id="rId15"/>
    <p:sldLayoutId id="2147488579" r:id="rId16"/>
    <p:sldLayoutId id="2147488580" r:id="rId17"/>
    <p:sldLayoutId id="2147488581" r:id="rId18"/>
    <p:sldLayoutId id="2147488582" r:id="rId19"/>
    <p:sldLayoutId id="2147488583" r:id="rId20"/>
    <p:sldLayoutId id="2147488584" r:id="rId21"/>
    <p:sldLayoutId id="2147488585" r:id="rId22"/>
    <p:sldLayoutId id="2147488586" r:id="rId23"/>
    <p:sldLayoutId id="2147488587" r:id="rId24"/>
    <p:sldLayoutId id="2147488588" r:id="rId25"/>
    <p:sldLayoutId id="2147488589" r:id="rId26"/>
    <p:sldLayoutId id="2147488590" r:id="rId27"/>
    <p:sldLayoutId id="2147488591" r:id="rId28"/>
    <p:sldLayoutId id="2147488592" r:id="rId29"/>
    <p:sldLayoutId id="2147488593" r:id="rId30"/>
    <p:sldLayoutId id="2147488594" r:id="rId31"/>
    <p:sldLayoutId id="2147488595" r:id="rId32"/>
    <p:sldLayoutId id="2147488596" r:id="rId33"/>
    <p:sldLayoutId id="2147488597" r:id="rId34"/>
    <p:sldLayoutId id="2147488598" r:id="rId35"/>
    <p:sldLayoutId id="2147488599" r:id="rId36"/>
    <p:sldLayoutId id="2147488600" r:id="rId37"/>
    <p:sldLayoutId id="2147488601"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dirty="0">
              <a:solidFill>
                <a:srgbClr val="000000"/>
              </a:solidFill>
            </a:endParaRPr>
          </a:p>
        </p:txBody>
      </p:sp>
    </p:spTree>
    <p:extLst>
      <p:ext uri="{BB962C8B-B14F-4D97-AF65-F5344CB8AC3E}">
        <p14:creationId xmlns:p14="http://schemas.microsoft.com/office/powerpoint/2010/main" val="1352295054"/>
      </p:ext>
    </p:extLst>
  </p:cSld>
  <p:clrMap bg1="lt1" tx1="dk1" bg2="lt2" tx2="dk2" accent1="accent1" accent2="accent2" accent3="accent3" accent4="accent4" accent5="accent5" accent6="accent6" hlink="hlink" folHlink="folHlink"/>
  <p:sldLayoutIdLst>
    <p:sldLayoutId id="2147488603" r:id="rId1"/>
    <p:sldLayoutId id="2147488604" r:id="rId2"/>
    <p:sldLayoutId id="2147488605" r:id="rId3"/>
    <p:sldLayoutId id="2147488606" r:id="rId4"/>
    <p:sldLayoutId id="2147488607" r:id="rId5"/>
    <p:sldLayoutId id="2147488608" r:id="rId6"/>
    <p:sldLayoutId id="2147488609" r:id="rId7"/>
    <p:sldLayoutId id="2147488610" r:id="rId8"/>
    <p:sldLayoutId id="2147488611" r:id="rId9"/>
    <p:sldLayoutId id="2147488612" r:id="rId10"/>
    <p:sldLayoutId id="2147488613" r:id="rId11"/>
    <p:sldLayoutId id="2147488614" r:id="rId12"/>
    <p:sldLayoutId id="2147488615" r:id="rId13"/>
    <p:sldLayoutId id="2147488616" r:id="rId14"/>
    <p:sldLayoutId id="2147488617" r:id="rId15"/>
    <p:sldLayoutId id="2147488618" r:id="rId16"/>
    <p:sldLayoutId id="2147488619" r:id="rId17"/>
    <p:sldLayoutId id="2147488620" r:id="rId18"/>
    <p:sldLayoutId id="2147488621" r:id="rId19"/>
    <p:sldLayoutId id="2147488622" r:id="rId20"/>
    <p:sldLayoutId id="2147488623" r:id="rId21"/>
    <p:sldLayoutId id="2147488624" r:id="rId22"/>
    <p:sldLayoutId id="2147488625" r:id="rId23"/>
    <p:sldLayoutId id="2147488626" r:id="rId24"/>
    <p:sldLayoutId id="2147488627" r:id="rId25"/>
    <p:sldLayoutId id="2147488628" r:id="rId26"/>
    <p:sldLayoutId id="2147488629" r:id="rId27"/>
    <p:sldLayoutId id="2147488630" r:id="rId28"/>
    <p:sldLayoutId id="2147488631" r:id="rId29"/>
    <p:sldLayoutId id="2147488632" r:id="rId30"/>
    <p:sldLayoutId id="2147488633" r:id="rId31"/>
    <p:sldLayoutId id="2147488634" r:id="rId32"/>
    <p:sldLayoutId id="2147488635" r:id="rId33"/>
    <p:sldLayoutId id="2147488636" r:id="rId34"/>
    <p:sldLayoutId id="2147488637" r:id="rId35"/>
    <p:sldLayoutId id="2147488638" r:id="rId36"/>
    <p:sldLayoutId id="2147488639" r:id="rId37"/>
    <p:sldLayoutId id="2147488640" r:id="rId38"/>
    <p:sldLayoutId id="2147488641" r:id="rId39"/>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3FD999D4-B456-9943-89B7-30D56181CE18}"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endParaRPr lang="en-US" dirty="0">
              <a:solidFill>
                <a:srgbClr val="FFFFFF"/>
              </a:solidFill>
            </a:endParaRPr>
          </a:p>
        </p:txBody>
      </p:sp>
    </p:spTree>
    <p:extLst>
      <p:ext uri="{BB962C8B-B14F-4D97-AF65-F5344CB8AC3E}">
        <p14:creationId xmlns:p14="http://schemas.microsoft.com/office/powerpoint/2010/main" val="1402020185"/>
      </p:ext>
    </p:extLst>
  </p:cSld>
  <p:clrMap bg1="lt1" tx1="dk1" bg2="lt2" tx2="dk2" accent1="accent1" accent2="accent2" accent3="accent3" accent4="accent4" accent5="accent5" accent6="accent6" hlink="hlink" folHlink="folHlink"/>
  <p:sldLayoutIdLst>
    <p:sldLayoutId id="2147488830" r:id="rId1"/>
    <p:sldLayoutId id="2147488831" r:id="rId2"/>
    <p:sldLayoutId id="2147488832" r:id="rId3"/>
    <p:sldLayoutId id="2147488833" r:id="rId4"/>
    <p:sldLayoutId id="2147488834" r:id="rId5"/>
    <p:sldLayoutId id="2147488835" r:id="rId6"/>
    <p:sldLayoutId id="2147488836" r:id="rId7"/>
    <p:sldLayoutId id="2147488837" r:id="rId8"/>
    <p:sldLayoutId id="2147488838" r:id="rId9"/>
    <p:sldLayoutId id="2147488839" r:id="rId10"/>
    <p:sldLayoutId id="2147488840" r:id="rId11"/>
    <p:sldLayoutId id="2147488841" r:id="rId12"/>
    <p:sldLayoutId id="2147488842" r:id="rId13"/>
    <p:sldLayoutId id="2147488843" r:id="rId14"/>
    <p:sldLayoutId id="2147488844" r:id="rId15"/>
    <p:sldLayoutId id="2147488845" r:id="rId16"/>
    <p:sldLayoutId id="2147488846" r:id="rId17"/>
    <p:sldLayoutId id="2147488847" r:id="rId18"/>
    <p:sldLayoutId id="2147488848" r:id="rId19"/>
    <p:sldLayoutId id="2147488849" r:id="rId20"/>
    <p:sldLayoutId id="2147488850" r:id="rId21"/>
    <p:sldLayoutId id="2147488851" r:id="rId22"/>
    <p:sldLayoutId id="2147488852" r:id="rId23"/>
    <p:sldLayoutId id="2147488853" r:id="rId24"/>
    <p:sldLayoutId id="2147488854" r:id="rId25"/>
    <p:sldLayoutId id="2147488855" r:id="rId26"/>
    <p:sldLayoutId id="2147488856" r:id="rId27"/>
    <p:sldLayoutId id="2147488857" r:id="rId28"/>
    <p:sldLayoutId id="2147488858" r:id="rId29"/>
    <p:sldLayoutId id="2147488859" r:id="rId30"/>
    <p:sldLayoutId id="2147488860" r:id="rId31"/>
    <p:sldLayoutId id="2147488861" r:id="rId32"/>
    <p:sldLayoutId id="2147488862" r:id="rId33"/>
    <p:sldLayoutId id="2147488863" r:id="rId34"/>
    <p:sldLayoutId id="2147488864" r:id="rId35"/>
    <p:sldLayoutId id="2147488865" r:id="rId36"/>
    <p:sldLayoutId id="2147488866" r:id="rId37"/>
    <p:sldLayoutId id="2147488867" r:id="rId38"/>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8288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Eliot Sans Regular" charset="0"/>
                <a:ea typeface="IBM Eliot Sans Regular" charset="0"/>
                <a:cs typeface="IBM Eliot Sans Regular" charset="0"/>
              </a:defRPr>
            </a:lvl1pPr>
          </a:lstStyle>
          <a:p>
            <a:pPr defTabSz="914400"/>
            <a:fld id="{61306876-7E60-6D40-9A83-6A3AF924BB27}" type="slidenum">
              <a:rPr lang="en-US" kern="0" smtClean="0">
                <a:solidFill>
                  <a:srgbClr val="FFFFFF"/>
                </a:solidFill>
                <a:sym typeface="Arial"/>
              </a:rPr>
              <a:pPr defTabSz="914400"/>
              <a:t>‹#›</a:t>
            </a:fld>
            <a:endParaRPr lang="en-US" kern="0" dirty="0">
              <a:solidFill>
                <a:srgbClr val="FFFFFF"/>
              </a:solidFill>
              <a:sym typeface="Aria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IBM Eliot Sans Regular" charset="0"/>
                <a:ea typeface="IBM Eliot Sans Regular" charset="0"/>
                <a:cs typeface="IBM Eliot Sans Regular" charset="0"/>
              </a:defRPr>
            </a:lvl1pPr>
          </a:lstStyle>
          <a:p>
            <a:pPr defTabSz="914400"/>
            <a:endParaRPr lang="en-US" kern="0" dirty="0">
              <a:solidFill>
                <a:srgbClr val="FFFFFF"/>
              </a:solidFill>
              <a:sym typeface="Arial"/>
            </a:endParaRPr>
          </a:p>
        </p:txBody>
      </p:sp>
    </p:spTree>
    <p:extLst>
      <p:ext uri="{BB962C8B-B14F-4D97-AF65-F5344CB8AC3E}">
        <p14:creationId xmlns:p14="http://schemas.microsoft.com/office/powerpoint/2010/main" val="93129969"/>
      </p:ext>
    </p:extLst>
  </p:cSld>
  <p:clrMap bg1="lt1" tx1="dk1" bg2="lt2" tx2="dk2" accent1="accent1" accent2="accent2" accent3="accent3" accent4="accent4" accent5="accent5" accent6="accent6" hlink="hlink" folHlink="folHlink"/>
  <p:sldLayoutIdLst>
    <p:sldLayoutId id="2147488994" r:id="rId1"/>
    <p:sldLayoutId id="2147488995" r:id="rId2"/>
    <p:sldLayoutId id="2147488996" r:id="rId3"/>
    <p:sldLayoutId id="2147488997" r:id="rId4"/>
    <p:sldLayoutId id="2147488998" r:id="rId5"/>
    <p:sldLayoutId id="2147488999" r:id="rId6"/>
    <p:sldLayoutId id="2147489000" r:id="rId7"/>
    <p:sldLayoutId id="2147489001" r:id="rId8"/>
    <p:sldLayoutId id="2147489002" r:id="rId9"/>
    <p:sldLayoutId id="2147489003" r:id="rId10"/>
    <p:sldLayoutId id="2147489004" r:id="rId11"/>
    <p:sldLayoutId id="2147489005" r:id="rId12"/>
    <p:sldLayoutId id="2147489006" r:id="rId13"/>
    <p:sldLayoutId id="2147489007" r:id="rId14"/>
    <p:sldLayoutId id="2147489008" r:id="rId15"/>
    <p:sldLayoutId id="2147489009" r:id="rId16"/>
    <p:sldLayoutId id="2147489010" r:id="rId17"/>
    <p:sldLayoutId id="2147489011" r:id="rId18"/>
    <p:sldLayoutId id="2147489012" r:id="rId19"/>
    <p:sldLayoutId id="2147489013" r:id="rId20"/>
    <p:sldLayoutId id="2147489014" r:id="rId21"/>
    <p:sldLayoutId id="2147489015" r:id="rId22"/>
    <p:sldLayoutId id="2147489016" r:id="rId23"/>
    <p:sldLayoutId id="2147489017" r:id="rId24"/>
    <p:sldLayoutId id="2147489018" r:id="rId25"/>
    <p:sldLayoutId id="2147489019" r:id="rId26"/>
    <p:sldLayoutId id="2147489020" r:id="rId27"/>
    <p:sldLayoutId id="2147489021" r:id="rId28"/>
    <p:sldLayoutId id="2147489022" r:id="rId29"/>
    <p:sldLayoutId id="2147489023" r:id="rId30"/>
    <p:sldLayoutId id="2147489024" r:id="rId31"/>
    <p:sldLayoutId id="2147489025" r:id="rId32"/>
    <p:sldLayoutId id="2147489026" r:id="rId33"/>
  </p:sldLayoutIdLst>
  <p:hf hdr="0" ftr="0" dt="0"/>
  <p:txStyles>
    <p:titleStyle>
      <a:lvl1pPr algn="l" defTabSz="457200" rtl="0" eaLnBrk="1" latinLnBrk="0" hangingPunct="1">
        <a:lnSpc>
          <a:spcPct val="90000"/>
        </a:lnSpc>
        <a:spcBef>
          <a:spcPct val="0"/>
        </a:spcBef>
        <a:buNone/>
        <a:defRPr sz="2400" b="0" i="0" kern="1200">
          <a:solidFill>
            <a:schemeClr val="bg2"/>
          </a:solidFill>
          <a:latin typeface="IBM Eliot Sans Regular" charset="0"/>
          <a:ea typeface="IBM Eliot Sans Regular" charset="0"/>
          <a:cs typeface="IBM Eliot Sans Regular"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IBM Eliot Sans Regular" charset="0"/>
          <a:ea typeface="IBM Eliot Sans Regular" charset="0"/>
          <a:cs typeface="IBM Eliot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4"/>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3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endParaRPr>
          </a:p>
        </p:txBody>
      </p:sp>
    </p:spTree>
    <p:extLst>
      <p:ext uri="{BB962C8B-B14F-4D97-AF65-F5344CB8AC3E}">
        <p14:creationId xmlns:p14="http://schemas.microsoft.com/office/powerpoint/2010/main" val="1871503072"/>
      </p:ext>
    </p:extLst>
  </p:cSld>
  <p:clrMap bg1="lt1" tx1="dk1" bg2="lt2" tx2="dk2" accent1="accent1" accent2="accent2" accent3="accent3" accent4="accent4" accent5="accent5" accent6="accent6" hlink="hlink" folHlink="folHlink"/>
  <p:sldLayoutIdLst>
    <p:sldLayoutId id="2147489182" r:id="rId1"/>
    <p:sldLayoutId id="2147489183" r:id="rId2"/>
    <p:sldLayoutId id="2147489184" r:id="rId3"/>
    <p:sldLayoutId id="2147489185" r:id="rId4"/>
    <p:sldLayoutId id="2147489186" r:id="rId5"/>
    <p:sldLayoutId id="2147489187" r:id="rId6"/>
    <p:sldLayoutId id="2147489188" r:id="rId7"/>
    <p:sldLayoutId id="2147489189" r:id="rId8"/>
    <p:sldLayoutId id="2147489190" r:id="rId9"/>
    <p:sldLayoutId id="2147489191" r:id="rId10"/>
    <p:sldLayoutId id="2147489192" r:id="rId11"/>
    <p:sldLayoutId id="2147489193" r:id="rId12"/>
    <p:sldLayoutId id="2147489194" r:id="rId13"/>
    <p:sldLayoutId id="2147489195" r:id="rId14"/>
    <p:sldLayoutId id="2147489196" r:id="rId15"/>
    <p:sldLayoutId id="2147489197" r:id="rId16"/>
    <p:sldLayoutId id="2147489198" r:id="rId17"/>
    <p:sldLayoutId id="2147489199" r:id="rId18"/>
    <p:sldLayoutId id="2147489200" r:id="rId19"/>
    <p:sldLayoutId id="2147489201" r:id="rId20"/>
    <p:sldLayoutId id="2147489202" r:id="rId21"/>
    <p:sldLayoutId id="2147489203" r:id="rId22"/>
    <p:sldLayoutId id="2147489204" r:id="rId23"/>
    <p:sldLayoutId id="2147489205" r:id="rId24"/>
    <p:sldLayoutId id="2147489206" r:id="rId25"/>
    <p:sldLayoutId id="2147489207" r:id="rId26"/>
    <p:sldLayoutId id="2147489208" r:id="rId27"/>
    <p:sldLayoutId id="2147489209" r:id="rId28"/>
    <p:sldLayoutId id="2147489210" r:id="rId29"/>
    <p:sldLayoutId id="2147489211" r:id="rId30"/>
    <p:sldLayoutId id="2147489212" r:id="rId31"/>
    <p:sldLayoutId id="2147489213" r:id="rId32"/>
    <p:sldLayoutId id="2147489214" r:id="rId33"/>
    <p:sldLayoutId id="2147489215" r:id="rId34"/>
    <p:sldLayoutId id="2147489216" r:id="rId35"/>
    <p:sldLayoutId id="2147489217" r:id="rId36"/>
    <p:sldLayoutId id="2147489218" r:id="rId37"/>
    <p:sldLayoutId id="2147489219" r:id="rId38"/>
  </p:sldLayoutIdLst>
  <p:hf hdr="0" ftr="0" dt="0"/>
  <p:txStyles>
    <p:titleStyle>
      <a:lvl1pPr algn="l" defTabSz="45713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3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14" indent="-173014" algn="l" defTabSz="45713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15" indent="-173014" algn="l" defTabSz="45713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385" indent="-168251" algn="l" defTabSz="45713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155" indent="-173014" algn="l" defTabSz="45713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222" indent="-228564" algn="l" defTabSz="457130" rtl="0" eaLnBrk="1" latinLnBrk="0" hangingPunct="1">
        <a:spcBef>
          <a:spcPct val="20000"/>
        </a:spcBef>
        <a:buFont typeface="Arial"/>
        <a:buChar char="•"/>
        <a:defRPr sz="2000" kern="1200">
          <a:solidFill>
            <a:schemeClr val="tx1"/>
          </a:solidFill>
          <a:latin typeface="+mn-lt"/>
          <a:ea typeface="+mn-ea"/>
          <a:cs typeface="+mn-cs"/>
        </a:defRPr>
      </a:lvl6pPr>
      <a:lvl7pPr marL="2971356" indent="-228564" algn="l" defTabSz="457130" rtl="0" eaLnBrk="1" latinLnBrk="0" hangingPunct="1">
        <a:spcBef>
          <a:spcPct val="20000"/>
        </a:spcBef>
        <a:buFont typeface="Arial"/>
        <a:buChar char="•"/>
        <a:defRPr sz="2000" kern="1200">
          <a:solidFill>
            <a:schemeClr val="tx1"/>
          </a:solidFill>
          <a:latin typeface="+mn-lt"/>
          <a:ea typeface="+mn-ea"/>
          <a:cs typeface="+mn-cs"/>
        </a:defRPr>
      </a:lvl7pPr>
      <a:lvl8pPr marL="3428487" indent="-228564" algn="l" defTabSz="457130" rtl="0" eaLnBrk="1" latinLnBrk="0" hangingPunct="1">
        <a:spcBef>
          <a:spcPct val="20000"/>
        </a:spcBef>
        <a:buFont typeface="Arial"/>
        <a:buChar char="•"/>
        <a:defRPr sz="2000" kern="1200">
          <a:solidFill>
            <a:schemeClr val="tx1"/>
          </a:solidFill>
          <a:latin typeface="+mn-lt"/>
          <a:ea typeface="+mn-ea"/>
          <a:cs typeface="+mn-cs"/>
        </a:defRPr>
      </a:lvl8pPr>
      <a:lvl9pPr marL="3885618" indent="-228564" algn="l" defTabSz="45713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65" algn="l" defTabSz="457130" rtl="0" eaLnBrk="1" latinLnBrk="0" hangingPunct="1">
        <a:defRPr sz="1800" kern="1200">
          <a:solidFill>
            <a:schemeClr val="tx1"/>
          </a:solidFill>
          <a:latin typeface="+mn-lt"/>
          <a:ea typeface="+mn-ea"/>
          <a:cs typeface="+mn-cs"/>
        </a:defRPr>
      </a:lvl3pPr>
      <a:lvl4pPr marL="1371396" algn="l" defTabSz="457130" rtl="0" eaLnBrk="1" latinLnBrk="0" hangingPunct="1">
        <a:defRPr sz="1800" kern="1200">
          <a:solidFill>
            <a:schemeClr val="tx1"/>
          </a:solidFill>
          <a:latin typeface="+mn-lt"/>
          <a:ea typeface="+mn-ea"/>
          <a:cs typeface="+mn-cs"/>
        </a:defRPr>
      </a:lvl4pPr>
      <a:lvl5pPr marL="1828529" algn="l" defTabSz="457130" rtl="0" eaLnBrk="1" latinLnBrk="0" hangingPunct="1">
        <a:defRPr sz="1800" kern="1200">
          <a:solidFill>
            <a:schemeClr val="tx1"/>
          </a:solidFill>
          <a:latin typeface="+mn-lt"/>
          <a:ea typeface="+mn-ea"/>
          <a:cs typeface="+mn-cs"/>
        </a:defRPr>
      </a:lvl5pPr>
      <a:lvl6pPr marL="2285658" algn="l" defTabSz="457130" rtl="0" eaLnBrk="1" latinLnBrk="0" hangingPunct="1">
        <a:defRPr sz="1800" kern="1200">
          <a:solidFill>
            <a:schemeClr val="tx1"/>
          </a:solidFill>
          <a:latin typeface="+mn-lt"/>
          <a:ea typeface="+mn-ea"/>
          <a:cs typeface="+mn-cs"/>
        </a:defRPr>
      </a:lvl6pPr>
      <a:lvl7pPr marL="2742788" algn="l" defTabSz="457130" rtl="0" eaLnBrk="1" latinLnBrk="0" hangingPunct="1">
        <a:defRPr sz="1800" kern="1200">
          <a:solidFill>
            <a:schemeClr val="tx1"/>
          </a:solidFill>
          <a:latin typeface="+mn-lt"/>
          <a:ea typeface="+mn-ea"/>
          <a:cs typeface="+mn-cs"/>
        </a:defRPr>
      </a:lvl7pPr>
      <a:lvl8pPr marL="3199920" algn="l" defTabSz="457130" rtl="0" eaLnBrk="1" latinLnBrk="0" hangingPunct="1">
        <a:defRPr sz="1800" kern="1200">
          <a:solidFill>
            <a:schemeClr val="tx1"/>
          </a:solidFill>
          <a:latin typeface="+mn-lt"/>
          <a:ea typeface="+mn-ea"/>
          <a:cs typeface="+mn-cs"/>
        </a:defRPr>
      </a:lvl8pPr>
      <a:lvl9pPr marL="3657052" algn="l" defTabSz="45713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endParaRPr>
          </a:p>
        </p:txBody>
      </p:sp>
    </p:spTree>
    <p:extLst>
      <p:ext uri="{BB962C8B-B14F-4D97-AF65-F5344CB8AC3E}">
        <p14:creationId xmlns:p14="http://schemas.microsoft.com/office/powerpoint/2010/main" val="4157854555"/>
      </p:ext>
    </p:extLst>
  </p:cSld>
  <p:clrMap bg1="lt1" tx1="dk1" bg2="lt2" tx2="dk2" accent1="accent1" accent2="accent2" accent3="accent3" accent4="accent4" accent5="accent5" accent6="accent6" hlink="hlink" folHlink="folHlink"/>
  <p:sldLayoutIdLst>
    <p:sldLayoutId id="2147489350" r:id="rId1"/>
    <p:sldLayoutId id="2147489351" r:id="rId2"/>
    <p:sldLayoutId id="2147489352" r:id="rId3"/>
    <p:sldLayoutId id="2147489353" r:id="rId4"/>
    <p:sldLayoutId id="2147489354" r:id="rId5"/>
    <p:sldLayoutId id="2147489355" r:id="rId6"/>
    <p:sldLayoutId id="2147489356" r:id="rId7"/>
    <p:sldLayoutId id="2147489357" r:id="rId8"/>
    <p:sldLayoutId id="2147489358" r:id="rId9"/>
    <p:sldLayoutId id="2147489359" r:id="rId10"/>
    <p:sldLayoutId id="2147489360" r:id="rId11"/>
    <p:sldLayoutId id="2147489361" r:id="rId12"/>
    <p:sldLayoutId id="2147489362" r:id="rId13"/>
    <p:sldLayoutId id="2147489363" r:id="rId14"/>
    <p:sldLayoutId id="2147489364" r:id="rId15"/>
    <p:sldLayoutId id="2147489365" r:id="rId16"/>
    <p:sldLayoutId id="2147489366" r:id="rId17"/>
    <p:sldLayoutId id="2147489367" r:id="rId18"/>
    <p:sldLayoutId id="2147489368" r:id="rId19"/>
    <p:sldLayoutId id="2147489369" r:id="rId20"/>
    <p:sldLayoutId id="2147489370" r:id="rId21"/>
    <p:sldLayoutId id="2147489371" r:id="rId22"/>
    <p:sldLayoutId id="2147489372" r:id="rId23"/>
    <p:sldLayoutId id="2147489373" r:id="rId24"/>
    <p:sldLayoutId id="2147489374" r:id="rId25"/>
    <p:sldLayoutId id="2147489375" r:id="rId26"/>
    <p:sldLayoutId id="2147489376" r:id="rId27"/>
    <p:sldLayoutId id="2147489377" r:id="rId28"/>
    <p:sldLayoutId id="2147489378" r:id="rId29"/>
    <p:sldLayoutId id="2147489379" r:id="rId30"/>
    <p:sldLayoutId id="2147489380" r:id="rId31"/>
    <p:sldLayoutId id="2147489381" r:id="rId32"/>
    <p:sldLayoutId id="2147489382" r:id="rId33"/>
    <p:sldLayoutId id="2147489383" r:id="rId34"/>
    <p:sldLayoutId id="2147489384" r:id="rId35"/>
    <p:sldLayoutId id="2147489385" r:id="rId36"/>
    <p:sldLayoutId id="2147489386" r:id="rId37"/>
    <p:sldLayoutId id="2147489387"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626129213"/>
      </p:ext>
    </p:extLst>
  </p:cSld>
  <p:clrMap bg1="lt1" tx1="dk1" bg2="lt2" tx2="dk2" accent1="accent1" accent2="accent2" accent3="accent3" accent4="accent4" accent5="accent5" accent6="accent6" hlink="hlink" folHlink="folHlink"/>
  <p:sldLayoutIdLst>
    <p:sldLayoutId id="2147489389" r:id="rId1"/>
    <p:sldLayoutId id="2147489390" r:id="rId2"/>
    <p:sldLayoutId id="2147489391" r:id="rId3"/>
    <p:sldLayoutId id="2147489392" r:id="rId4"/>
    <p:sldLayoutId id="2147489393" r:id="rId5"/>
    <p:sldLayoutId id="2147489394" r:id="rId6"/>
    <p:sldLayoutId id="2147489395" r:id="rId7"/>
    <p:sldLayoutId id="2147489396" r:id="rId8"/>
    <p:sldLayoutId id="2147489397" r:id="rId9"/>
    <p:sldLayoutId id="2147489398" r:id="rId10"/>
    <p:sldLayoutId id="2147489399" r:id="rId11"/>
    <p:sldLayoutId id="2147489400" r:id="rId12"/>
    <p:sldLayoutId id="2147489401" r:id="rId13"/>
    <p:sldLayoutId id="2147489402" r:id="rId14"/>
    <p:sldLayoutId id="2147489403" r:id="rId15"/>
    <p:sldLayoutId id="2147489404" r:id="rId16"/>
    <p:sldLayoutId id="2147489405" r:id="rId17"/>
    <p:sldLayoutId id="2147489406" r:id="rId18"/>
    <p:sldLayoutId id="2147489407" r:id="rId19"/>
    <p:sldLayoutId id="2147489408" r:id="rId20"/>
    <p:sldLayoutId id="2147489409" r:id="rId21"/>
    <p:sldLayoutId id="2147489410" r:id="rId22"/>
    <p:sldLayoutId id="2147489411" r:id="rId23"/>
    <p:sldLayoutId id="2147489412" r:id="rId24"/>
    <p:sldLayoutId id="2147489413" r:id="rId25"/>
    <p:sldLayoutId id="2147489414" r:id="rId26"/>
    <p:sldLayoutId id="2147489415" r:id="rId27"/>
    <p:sldLayoutId id="2147489416" r:id="rId28"/>
    <p:sldLayoutId id="2147489417" r:id="rId29"/>
    <p:sldLayoutId id="2147489418" r:id="rId30"/>
    <p:sldLayoutId id="2147489419" r:id="rId31"/>
    <p:sldLayoutId id="2147489420" r:id="rId32"/>
    <p:sldLayoutId id="2147489421" r:id="rId33"/>
    <p:sldLayoutId id="2147489422" r:id="rId34"/>
    <p:sldLayoutId id="2147489423" r:id="rId35"/>
    <p:sldLayoutId id="2147489424" r:id="rId36"/>
    <p:sldLayoutId id="2147489425" r:id="rId37"/>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25"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25"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25"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25"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25"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04257" y="4886340"/>
            <a:ext cx="353824" cy="142876"/>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November 2020</a:t>
              </a:fld>
              <a:endParaRPr lang="en-US" sz="4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Data Science Elite</a:t>
            </a:r>
          </a:p>
        </p:txBody>
      </p:sp>
      <p:sp>
        <p:nvSpPr>
          <p:cNvPr id="13"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779499085"/>
      </p:ext>
    </p:extLst>
  </p:cSld>
  <p:clrMap bg1="lt1" tx1="dk1" bg2="lt2" tx2="dk2" accent1="accent1" accent2="accent2" accent3="accent3" accent4="accent4" accent5="accent5" accent6="accent6" hlink="hlink" folHlink="folHlink"/>
  <p:sldLayoutIdLst>
    <p:sldLayoutId id="2147489427" r:id="rId1"/>
    <p:sldLayoutId id="2147489429" r:id="rId2"/>
    <p:sldLayoutId id="2147489430" r:id="rId3"/>
    <p:sldLayoutId id="2147489432" r:id="rId4"/>
    <p:sldLayoutId id="2147489433" r:id="rId5"/>
    <p:sldLayoutId id="2147489434" r:id="rId6"/>
    <p:sldLayoutId id="2147489435" r:id="rId7"/>
  </p:sldLayoutIdLst>
  <p:hf hdr="0" ftr="0" dt="0"/>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6"/>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992" y="0"/>
            <a:ext cx="9144001" cy="5147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6"/>
          <p:cNvSpPr>
            <a:spLocks noChangeArrowheads="1"/>
          </p:cNvSpPr>
          <p:nvPr userDrawn="1"/>
        </p:nvSpPr>
        <p:spPr bwMode="auto">
          <a:xfrm>
            <a:off x="4458891" y="4743649"/>
            <a:ext cx="266899" cy="240109"/>
          </a:xfrm>
          <a:prstGeom prst="rect">
            <a:avLst/>
          </a:prstGeom>
          <a:noFill/>
          <a:ln>
            <a:noFill/>
          </a:ln>
          <a:effectLst/>
        </p:spPr>
        <p:txBody>
          <a:bodyPr anchor="ctr" anchorCtr="1"/>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900">
                <a:solidFill>
                  <a:schemeClr val="tx1"/>
                </a:solidFill>
                <a:latin typeface="Arial" charset="0"/>
                <a:ea typeface="Arial" charset="0"/>
                <a:cs typeface="Arial" charset="0"/>
              </a:defRPr>
            </a:lvl9pPr>
          </a:lstStyle>
          <a:p>
            <a:pPr defTabSz="571500" fontAlgn="base">
              <a:spcBef>
                <a:spcPct val="0"/>
              </a:spcBef>
              <a:spcAft>
                <a:spcPct val="0"/>
              </a:spcAft>
            </a:pPr>
            <a:fld id="{70289E0D-DE9C-4B43-9226-A6A168B72611}" type="slidenum">
              <a:rPr lang="en-US" altLang="en-US" sz="875" smtClean="0">
                <a:solidFill>
                  <a:prstClr val="white"/>
                </a:solidFill>
              </a:rPr>
              <a:pPr defTabSz="571500" fontAlgn="base">
                <a:spcBef>
                  <a:spcPct val="0"/>
                </a:spcBef>
                <a:spcAft>
                  <a:spcPct val="0"/>
                </a:spcAft>
              </a:pPr>
              <a:t>‹#›</a:t>
            </a:fld>
            <a:endParaRPr lang="en-US" altLang="en-US" sz="875">
              <a:solidFill>
                <a:prstClr val="white"/>
              </a:solidFill>
            </a:endParaRPr>
          </a:p>
        </p:txBody>
      </p:sp>
    </p:spTree>
    <p:extLst>
      <p:ext uri="{BB962C8B-B14F-4D97-AF65-F5344CB8AC3E}">
        <p14:creationId xmlns:p14="http://schemas.microsoft.com/office/powerpoint/2010/main" val="944961307"/>
      </p:ext>
    </p:extLst>
  </p:cSld>
  <p:clrMap bg1="lt1" tx1="dk1" bg2="lt2" tx2="dk2" accent1="accent1" accent2="accent2" accent3="accent3" accent4="accent4" accent5="accent5" accent6="accent6" hlink="hlink" folHlink="folHlink"/>
  <p:sldLayoutIdLst>
    <p:sldLayoutId id="2147484716" r:id="rId1"/>
    <p:sldLayoutId id="2147484717" r:id="rId2"/>
  </p:sldLayoutIdLst>
  <p:hf hdr="0" ftr="0" dt="0"/>
  <p:txStyles>
    <p:titleStyle>
      <a:lvl1pPr algn="ctr" defTabSz="285750" rtl="0" eaLnBrk="0" fontAlgn="base" hangingPunct="0">
        <a:spcBef>
          <a:spcPct val="0"/>
        </a:spcBef>
        <a:spcAft>
          <a:spcPct val="0"/>
        </a:spcAft>
        <a:defRPr sz="2750" kern="1200">
          <a:solidFill>
            <a:schemeClr val="tx1"/>
          </a:solidFill>
          <a:latin typeface="+mj-lt"/>
          <a:ea typeface="+mj-ea"/>
          <a:cs typeface="+mj-cs"/>
        </a:defRPr>
      </a:lvl1pPr>
      <a:lvl2pPr algn="ctr" defTabSz="285750" rtl="0" eaLnBrk="0" fontAlgn="base" hangingPunct="0">
        <a:spcBef>
          <a:spcPct val="0"/>
        </a:spcBef>
        <a:spcAft>
          <a:spcPct val="0"/>
        </a:spcAft>
        <a:defRPr sz="2750">
          <a:solidFill>
            <a:schemeClr val="tx1"/>
          </a:solidFill>
          <a:latin typeface="Calibri" panose="020F0502020204030204" pitchFamily="34" charset="0"/>
        </a:defRPr>
      </a:lvl2pPr>
      <a:lvl3pPr algn="ctr" defTabSz="285750" rtl="0" eaLnBrk="0" fontAlgn="base" hangingPunct="0">
        <a:spcBef>
          <a:spcPct val="0"/>
        </a:spcBef>
        <a:spcAft>
          <a:spcPct val="0"/>
        </a:spcAft>
        <a:defRPr sz="2750">
          <a:solidFill>
            <a:schemeClr val="tx1"/>
          </a:solidFill>
          <a:latin typeface="Calibri" panose="020F0502020204030204" pitchFamily="34" charset="0"/>
        </a:defRPr>
      </a:lvl3pPr>
      <a:lvl4pPr algn="ctr" defTabSz="285750" rtl="0" eaLnBrk="0" fontAlgn="base" hangingPunct="0">
        <a:spcBef>
          <a:spcPct val="0"/>
        </a:spcBef>
        <a:spcAft>
          <a:spcPct val="0"/>
        </a:spcAft>
        <a:defRPr sz="2750">
          <a:solidFill>
            <a:schemeClr val="tx1"/>
          </a:solidFill>
          <a:latin typeface="Calibri" panose="020F0502020204030204" pitchFamily="34" charset="0"/>
        </a:defRPr>
      </a:lvl4pPr>
      <a:lvl5pPr algn="ctr" defTabSz="285750" rtl="0" eaLnBrk="0" fontAlgn="base" hangingPunct="0">
        <a:spcBef>
          <a:spcPct val="0"/>
        </a:spcBef>
        <a:spcAft>
          <a:spcPct val="0"/>
        </a:spcAft>
        <a:defRPr sz="2750">
          <a:solidFill>
            <a:schemeClr val="tx1"/>
          </a:solidFill>
          <a:latin typeface="Calibri" panose="020F0502020204030204" pitchFamily="34" charset="0"/>
        </a:defRPr>
      </a:lvl5pPr>
      <a:lvl6pPr marL="285750" algn="ctr" defTabSz="285750" rtl="0" fontAlgn="base">
        <a:spcBef>
          <a:spcPct val="0"/>
        </a:spcBef>
        <a:spcAft>
          <a:spcPct val="0"/>
        </a:spcAft>
        <a:defRPr sz="2750">
          <a:solidFill>
            <a:schemeClr val="tx1"/>
          </a:solidFill>
          <a:latin typeface="Calibri" panose="020F0502020204030204" pitchFamily="34" charset="0"/>
        </a:defRPr>
      </a:lvl6pPr>
      <a:lvl7pPr marL="571500" algn="ctr" defTabSz="285750" rtl="0" fontAlgn="base">
        <a:spcBef>
          <a:spcPct val="0"/>
        </a:spcBef>
        <a:spcAft>
          <a:spcPct val="0"/>
        </a:spcAft>
        <a:defRPr sz="2750">
          <a:solidFill>
            <a:schemeClr val="tx1"/>
          </a:solidFill>
          <a:latin typeface="Calibri" panose="020F0502020204030204" pitchFamily="34" charset="0"/>
        </a:defRPr>
      </a:lvl7pPr>
      <a:lvl8pPr marL="857250" algn="ctr" defTabSz="285750" rtl="0" fontAlgn="base">
        <a:spcBef>
          <a:spcPct val="0"/>
        </a:spcBef>
        <a:spcAft>
          <a:spcPct val="0"/>
        </a:spcAft>
        <a:defRPr sz="2750">
          <a:solidFill>
            <a:schemeClr val="tx1"/>
          </a:solidFill>
          <a:latin typeface="Calibri" panose="020F0502020204030204" pitchFamily="34" charset="0"/>
        </a:defRPr>
      </a:lvl8pPr>
      <a:lvl9pPr marL="1143000" algn="ctr" defTabSz="285750" rtl="0" fontAlgn="base">
        <a:spcBef>
          <a:spcPct val="0"/>
        </a:spcBef>
        <a:spcAft>
          <a:spcPct val="0"/>
        </a:spcAft>
        <a:defRPr sz="2750">
          <a:solidFill>
            <a:schemeClr val="tx1"/>
          </a:solidFill>
          <a:latin typeface="Calibri" panose="020F0502020204030204" pitchFamily="34" charset="0"/>
        </a:defRPr>
      </a:lvl9pPr>
    </p:titleStyle>
    <p:bodyStyle>
      <a:lvl1pPr marL="214313" indent="-214313" algn="l" defTabSz="285750"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464344" indent="-178594" algn="l" defTabSz="285750" rtl="0" eaLnBrk="0" fontAlgn="base" hangingPunct="0">
        <a:spcBef>
          <a:spcPct val="20000"/>
        </a:spcBef>
        <a:spcAft>
          <a:spcPct val="0"/>
        </a:spcAft>
        <a:buFont typeface="Arial" charset="0"/>
        <a:buChar char="–"/>
        <a:defRPr sz="1750" kern="1200">
          <a:solidFill>
            <a:schemeClr val="tx1"/>
          </a:solidFill>
          <a:latin typeface="+mn-lt"/>
          <a:ea typeface="+mn-ea"/>
          <a:cs typeface="+mn-cs"/>
        </a:defRPr>
      </a:lvl2pPr>
      <a:lvl3pPr marL="714375" indent="-142875" algn="l" defTabSz="285750" rtl="0" eaLnBrk="0" fontAlgn="base" hangingPunct="0">
        <a:spcBef>
          <a:spcPct val="20000"/>
        </a:spcBef>
        <a:spcAft>
          <a:spcPct val="0"/>
        </a:spcAft>
        <a:buFont typeface="Arial" charset="0"/>
        <a:buChar char="•"/>
        <a:defRPr sz="1500" kern="1200">
          <a:solidFill>
            <a:schemeClr val="tx1"/>
          </a:solidFill>
          <a:latin typeface="+mn-lt"/>
          <a:ea typeface="+mn-ea"/>
          <a:cs typeface="+mn-cs"/>
        </a:defRPr>
      </a:lvl3pPr>
      <a:lvl4pPr marL="1000125" indent="-142875" algn="l" defTabSz="285750" rtl="0" eaLnBrk="0" fontAlgn="base" hangingPunct="0">
        <a:spcBef>
          <a:spcPct val="20000"/>
        </a:spcBef>
        <a:spcAft>
          <a:spcPct val="0"/>
        </a:spcAft>
        <a:buFont typeface="Arial" charset="0"/>
        <a:buChar char="–"/>
        <a:defRPr sz="1250" kern="1200">
          <a:solidFill>
            <a:schemeClr val="tx1"/>
          </a:solidFill>
          <a:latin typeface="+mn-lt"/>
          <a:ea typeface="+mn-ea"/>
          <a:cs typeface="+mn-cs"/>
        </a:defRPr>
      </a:lvl4pPr>
      <a:lvl5pPr marL="1285875" indent="-142875" algn="l" defTabSz="285750" rtl="0" eaLnBrk="0" fontAlgn="base" hangingPunct="0">
        <a:spcBef>
          <a:spcPct val="20000"/>
        </a:spcBef>
        <a:spcAft>
          <a:spcPct val="0"/>
        </a:spcAft>
        <a:buFont typeface="Arial" charset="0"/>
        <a:buChar char="»"/>
        <a:defRPr sz="1250" kern="1200">
          <a:solidFill>
            <a:schemeClr val="tx1"/>
          </a:solidFill>
          <a:latin typeface="+mn-lt"/>
          <a:ea typeface="+mn-ea"/>
          <a:cs typeface="+mn-cs"/>
        </a:defRPr>
      </a:lvl5pPr>
      <a:lvl6pPr marL="1571625" indent="-142875" algn="l" defTabSz="285750" rtl="0" eaLnBrk="1" latinLnBrk="0" hangingPunct="1">
        <a:spcBef>
          <a:spcPct val="20000"/>
        </a:spcBef>
        <a:buFont typeface="Arial"/>
        <a:buChar char="•"/>
        <a:defRPr sz="1250" kern="1200">
          <a:solidFill>
            <a:schemeClr val="tx1"/>
          </a:solidFill>
          <a:latin typeface="+mn-lt"/>
          <a:ea typeface="+mn-ea"/>
          <a:cs typeface="+mn-cs"/>
        </a:defRPr>
      </a:lvl6pPr>
      <a:lvl7pPr marL="1857375" indent="-142875" algn="l" defTabSz="285750" rtl="0" eaLnBrk="1" latinLnBrk="0" hangingPunct="1">
        <a:spcBef>
          <a:spcPct val="20000"/>
        </a:spcBef>
        <a:buFont typeface="Arial"/>
        <a:buChar char="•"/>
        <a:defRPr sz="1250" kern="1200">
          <a:solidFill>
            <a:schemeClr val="tx1"/>
          </a:solidFill>
          <a:latin typeface="+mn-lt"/>
          <a:ea typeface="+mn-ea"/>
          <a:cs typeface="+mn-cs"/>
        </a:defRPr>
      </a:lvl7pPr>
      <a:lvl8pPr marL="2143125" indent="-142875" algn="l" defTabSz="285750" rtl="0" eaLnBrk="1" latinLnBrk="0" hangingPunct="1">
        <a:spcBef>
          <a:spcPct val="20000"/>
        </a:spcBef>
        <a:buFont typeface="Arial"/>
        <a:buChar char="•"/>
        <a:defRPr sz="1250" kern="1200">
          <a:solidFill>
            <a:schemeClr val="tx1"/>
          </a:solidFill>
          <a:latin typeface="+mn-lt"/>
          <a:ea typeface="+mn-ea"/>
          <a:cs typeface="+mn-cs"/>
        </a:defRPr>
      </a:lvl8pPr>
      <a:lvl9pPr marL="2428875" indent="-142875" algn="l" defTabSz="285750"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50" rtl="0" eaLnBrk="1" latinLnBrk="0" hangingPunct="1">
        <a:defRPr sz="1125" kern="1200">
          <a:solidFill>
            <a:schemeClr val="tx1"/>
          </a:solidFill>
          <a:latin typeface="+mn-lt"/>
          <a:ea typeface="+mn-ea"/>
          <a:cs typeface="+mn-cs"/>
        </a:defRPr>
      </a:lvl1pPr>
      <a:lvl2pPr marL="285750" algn="l" defTabSz="285750" rtl="0" eaLnBrk="1" latinLnBrk="0" hangingPunct="1">
        <a:defRPr sz="1125" kern="1200">
          <a:solidFill>
            <a:schemeClr val="tx1"/>
          </a:solidFill>
          <a:latin typeface="+mn-lt"/>
          <a:ea typeface="+mn-ea"/>
          <a:cs typeface="+mn-cs"/>
        </a:defRPr>
      </a:lvl2pPr>
      <a:lvl3pPr marL="571500" algn="l" defTabSz="285750" rtl="0" eaLnBrk="1" latinLnBrk="0" hangingPunct="1">
        <a:defRPr sz="1125" kern="1200">
          <a:solidFill>
            <a:schemeClr val="tx1"/>
          </a:solidFill>
          <a:latin typeface="+mn-lt"/>
          <a:ea typeface="+mn-ea"/>
          <a:cs typeface="+mn-cs"/>
        </a:defRPr>
      </a:lvl3pPr>
      <a:lvl4pPr marL="857250" algn="l" defTabSz="285750" rtl="0" eaLnBrk="1" latinLnBrk="0" hangingPunct="1">
        <a:defRPr sz="1125" kern="1200">
          <a:solidFill>
            <a:schemeClr val="tx1"/>
          </a:solidFill>
          <a:latin typeface="+mn-lt"/>
          <a:ea typeface="+mn-ea"/>
          <a:cs typeface="+mn-cs"/>
        </a:defRPr>
      </a:lvl4pPr>
      <a:lvl5pPr marL="1143000" algn="l" defTabSz="285750" rtl="0" eaLnBrk="1" latinLnBrk="0" hangingPunct="1">
        <a:defRPr sz="1125" kern="1200">
          <a:solidFill>
            <a:schemeClr val="tx1"/>
          </a:solidFill>
          <a:latin typeface="+mn-lt"/>
          <a:ea typeface="+mn-ea"/>
          <a:cs typeface="+mn-cs"/>
        </a:defRPr>
      </a:lvl5pPr>
      <a:lvl6pPr marL="1428750" algn="l" defTabSz="285750" rtl="0" eaLnBrk="1" latinLnBrk="0" hangingPunct="1">
        <a:defRPr sz="1125" kern="1200">
          <a:solidFill>
            <a:schemeClr val="tx1"/>
          </a:solidFill>
          <a:latin typeface="+mn-lt"/>
          <a:ea typeface="+mn-ea"/>
          <a:cs typeface="+mn-cs"/>
        </a:defRPr>
      </a:lvl6pPr>
      <a:lvl7pPr marL="1714500" algn="l" defTabSz="285750" rtl="0" eaLnBrk="1" latinLnBrk="0" hangingPunct="1">
        <a:defRPr sz="1125" kern="1200">
          <a:solidFill>
            <a:schemeClr val="tx1"/>
          </a:solidFill>
          <a:latin typeface="+mn-lt"/>
          <a:ea typeface="+mn-ea"/>
          <a:cs typeface="+mn-cs"/>
        </a:defRPr>
      </a:lvl7pPr>
      <a:lvl8pPr marL="2000250" algn="l" defTabSz="285750" rtl="0" eaLnBrk="1" latinLnBrk="0" hangingPunct="1">
        <a:defRPr sz="1125" kern="1200">
          <a:solidFill>
            <a:schemeClr val="tx1"/>
          </a:solidFill>
          <a:latin typeface="+mn-lt"/>
          <a:ea typeface="+mn-ea"/>
          <a:cs typeface="+mn-cs"/>
        </a:defRPr>
      </a:lvl8pPr>
      <a:lvl9pPr marL="2286000" algn="l" defTabSz="285750" rtl="0" eaLnBrk="1" latinLnBrk="0" hangingPunct="1">
        <a:defRPr sz="112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3103657706"/>
      </p:ext>
    </p:extLst>
  </p:cSld>
  <p:clrMap bg1="lt1" tx1="dk1" bg2="lt2" tx2="dk2" accent1="accent1" accent2="accent2" accent3="accent3" accent4="accent4" accent5="accent5" accent6="accent6" hlink="hlink" folHlink="folHlink"/>
  <p:sldLayoutIdLst>
    <p:sldLayoutId id="2147489437" r:id="rId1"/>
    <p:sldLayoutId id="2147489438" r:id="rId2"/>
    <p:sldLayoutId id="2147489439" r:id="rId3"/>
    <p:sldLayoutId id="2147489440" r:id="rId4"/>
    <p:sldLayoutId id="2147489441" r:id="rId5"/>
    <p:sldLayoutId id="2147489442" r:id="rId6"/>
    <p:sldLayoutId id="2147489443" r:id="rId7"/>
    <p:sldLayoutId id="2147489444" r:id="rId8"/>
    <p:sldLayoutId id="2147489445" r:id="rId9"/>
    <p:sldLayoutId id="2147489446" r:id="rId10"/>
    <p:sldLayoutId id="2147489447" r:id="rId11"/>
    <p:sldLayoutId id="2147489448" r:id="rId12"/>
    <p:sldLayoutId id="2147489449" r:id="rId13"/>
    <p:sldLayoutId id="2147489450" r:id="rId14"/>
    <p:sldLayoutId id="2147489451" r:id="rId15"/>
    <p:sldLayoutId id="2147489452" r:id="rId16"/>
    <p:sldLayoutId id="2147489453" r:id="rId17"/>
    <p:sldLayoutId id="2147489454" r:id="rId18"/>
    <p:sldLayoutId id="2147489455" r:id="rId19"/>
    <p:sldLayoutId id="2147489456" r:id="rId20"/>
    <p:sldLayoutId id="2147489457" r:id="rId21"/>
    <p:sldLayoutId id="2147489458" r:id="rId22"/>
    <p:sldLayoutId id="2147489459" r:id="rId23"/>
    <p:sldLayoutId id="2147489460" r:id="rId24"/>
    <p:sldLayoutId id="2147489461" r:id="rId25"/>
    <p:sldLayoutId id="2147489462" r:id="rId26"/>
    <p:sldLayoutId id="2147489463" r:id="rId27"/>
    <p:sldLayoutId id="2147489464" r:id="rId28"/>
    <p:sldLayoutId id="2147489465" r:id="rId29"/>
    <p:sldLayoutId id="2147489466" r:id="rId30"/>
    <p:sldLayoutId id="2147489467" r:id="rId31"/>
    <p:sldLayoutId id="2147489468" r:id="rId32"/>
    <p:sldLayoutId id="2147489469" r:id="rId33"/>
    <p:sldLayoutId id="2147489470" r:id="rId34"/>
    <p:sldLayoutId id="2147489471" r:id="rId35"/>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endParaRPr>
          </a:p>
        </p:txBody>
      </p:sp>
    </p:spTree>
    <p:extLst>
      <p:ext uri="{BB962C8B-B14F-4D97-AF65-F5344CB8AC3E}">
        <p14:creationId xmlns:p14="http://schemas.microsoft.com/office/powerpoint/2010/main" val="2239109188"/>
      </p:ext>
    </p:extLst>
  </p:cSld>
  <p:clrMap bg1="lt1" tx1="dk1" bg2="lt2" tx2="dk2" accent1="accent1" accent2="accent2" accent3="accent3" accent4="accent4" accent5="accent5" accent6="accent6" hlink="hlink" folHlink="folHlink"/>
  <p:sldLayoutIdLst>
    <p:sldLayoutId id="2147489473" r:id="rId1"/>
    <p:sldLayoutId id="2147489474" r:id="rId2"/>
    <p:sldLayoutId id="2147489475" r:id="rId3"/>
    <p:sldLayoutId id="2147489476" r:id="rId4"/>
    <p:sldLayoutId id="2147489477" r:id="rId5"/>
    <p:sldLayoutId id="2147489478" r:id="rId6"/>
    <p:sldLayoutId id="2147489479" r:id="rId7"/>
    <p:sldLayoutId id="2147489480" r:id="rId8"/>
    <p:sldLayoutId id="2147489481" r:id="rId9"/>
    <p:sldLayoutId id="2147489482" r:id="rId10"/>
    <p:sldLayoutId id="2147489483" r:id="rId11"/>
    <p:sldLayoutId id="2147489484" r:id="rId12"/>
    <p:sldLayoutId id="2147489485" r:id="rId13"/>
    <p:sldLayoutId id="2147489486" r:id="rId14"/>
    <p:sldLayoutId id="2147489487" r:id="rId15"/>
    <p:sldLayoutId id="2147489488" r:id="rId16"/>
    <p:sldLayoutId id="2147489489" r:id="rId17"/>
    <p:sldLayoutId id="2147489490" r:id="rId18"/>
    <p:sldLayoutId id="2147489491" r:id="rId19"/>
    <p:sldLayoutId id="2147489492" r:id="rId20"/>
    <p:sldLayoutId id="2147489493" r:id="rId21"/>
    <p:sldLayoutId id="2147489494" r:id="rId22"/>
    <p:sldLayoutId id="2147489495" r:id="rId23"/>
    <p:sldLayoutId id="2147489496" r:id="rId24"/>
    <p:sldLayoutId id="2147489497" r:id="rId25"/>
    <p:sldLayoutId id="2147489498" r:id="rId26"/>
    <p:sldLayoutId id="2147489499" r:id="rId27"/>
    <p:sldLayoutId id="2147489500" r:id="rId28"/>
    <p:sldLayoutId id="2147489501" r:id="rId29"/>
    <p:sldLayoutId id="2147489502" r:id="rId30"/>
    <p:sldLayoutId id="2147489503" r:id="rId31"/>
    <p:sldLayoutId id="2147489504" r:id="rId32"/>
    <p:sldLayoutId id="2147489505" r:id="rId33"/>
    <p:sldLayoutId id="2147489506" r:id="rId34"/>
    <p:sldLayoutId id="2147489507" r:id="rId35"/>
    <p:sldLayoutId id="2147489508" r:id="rId36"/>
    <p:sldLayoutId id="2147489509" r:id="rId37"/>
    <p:sldLayoutId id="2147489510" r:id="rId38"/>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D0BE6F14-FF48-0F4F-A8AA-2E3F25371E4A}"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endParaRPr lang="en-US" dirty="0">
              <a:solidFill>
                <a:srgbClr val="FFFFFF"/>
              </a:solidFill>
            </a:endParaRPr>
          </a:p>
        </p:txBody>
      </p:sp>
    </p:spTree>
    <p:extLst>
      <p:ext uri="{BB962C8B-B14F-4D97-AF65-F5344CB8AC3E}">
        <p14:creationId xmlns:p14="http://schemas.microsoft.com/office/powerpoint/2010/main" val="782893805"/>
      </p:ext>
    </p:extLst>
  </p:cSld>
  <p:clrMap bg1="lt1" tx1="dk1" bg2="lt2" tx2="dk2" accent1="accent1" accent2="accent2" accent3="accent3" accent4="accent4" accent5="accent5" accent6="accent6" hlink="hlink" folHlink="folHlink"/>
  <p:sldLayoutIdLst>
    <p:sldLayoutId id="2147489637" r:id="rId1"/>
    <p:sldLayoutId id="2147489638" r:id="rId2"/>
    <p:sldLayoutId id="2147489639" r:id="rId3"/>
    <p:sldLayoutId id="2147489640" r:id="rId4"/>
    <p:sldLayoutId id="2147489641" r:id="rId5"/>
    <p:sldLayoutId id="2147489642" r:id="rId6"/>
    <p:sldLayoutId id="2147489643" r:id="rId7"/>
    <p:sldLayoutId id="2147489644" r:id="rId8"/>
    <p:sldLayoutId id="2147489645" r:id="rId9"/>
    <p:sldLayoutId id="2147489646" r:id="rId10"/>
    <p:sldLayoutId id="2147489647" r:id="rId11"/>
    <p:sldLayoutId id="2147489648" r:id="rId12"/>
    <p:sldLayoutId id="2147489649" r:id="rId13"/>
    <p:sldLayoutId id="2147489650" r:id="rId14"/>
    <p:sldLayoutId id="2147489651" r:id="rId15"/>
    <p:sldLayoutId id="2147489652" r:id="rId16"/>
    <p:sldLayoutId id="2147489653" r:id="rId17"/>
    <p:sldLayoutId id="2147489654" r:id="rId18"/>
    <p:sldLayoutId id="2147489655" r:id="rId19"/>
    <p:sldLayoutId id="2147489656" r:id="rId20"/>
    <p:sldLayoutId id="2147489657" r:id="rId21"/>
    <p:sldLayoutId id="2147489658" r:id="rId22"/>
    <p:sldLayoutId id="2147489659" r:id="rId23"/>
    <p:sldLayoutId id="2147489660" r:id="rId24"/>
    <p:sldLayoutId id="2147489661" r:id="rId25"/>
    <p:sldLayoutId id="2147489662" r:id="rId26"/>
    <p:sldLayoutId id="2147489663" r:id="rId27"/>
    <p:sldLayoutId id="2147489664" r:id="rId28"/>
    <p:sldLayoutId id="2147489665" r:id="rId29"/>
    <p:sldLayoutId id="2147489666" r:id="rId30"/>
    <p:sldLayoutId id="2147489667" r:id="rId31"/>
    <p:sldLayoutId id="2147489668" r:id="rId32"/>
    <p:sldLayoutId id="2147489669" r:id="rId33"/>
    <p:sldLayoutId id="2147489670" r:id="rId34"/>
    <p:sldLayoutId id="2147489671" r:id="rId35"/>
  </p:sldLayoutIdLst>
  <p:hf hdr="0" ft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fld id="{D0BE6F14-FF48-0F4F-A8AA-2E3F25371E4A}" type="slidenum">
              <a:rPr lang="en-US" smtClean="0">
                <a:solidFill>
                  <a:srgbClr val="000000"/>
                </a:solidFill>
              </a:rPr>
              <a:pPr defTabSz="685800"/>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a:endParaRPr lang="en-US">
              <a:solidFill>
                <a:srgbClr val="000000"/>
              </a:solidFill>
            </a:endParaRPr>
          </a:p>
        </p:txBody>
      </p:sp>
    </p:spTree>
    <p:extLst>
      <p:ext uri="{BB962C8B-B14F-4D97-AF65-F5344CB8AC3E}">
        <p14:creationId xmlns:p14="http://schemas.microsoft.com/office/powerpoint/2010/main" val="611333810"/>
      </p:ext>
    </p:extLst>
  </p:cSld>
  <p:clrMap bg1="lt1" tx1="dk1" bg2="lt2" tx2="dk2" accent1="accent1" accent2="accent2" accent3="accent3" accent4="accent4" accent5="accent5" accent6="accent6" hlink="hlink" folHlink="folHlink"/>
  <p:sldLayoutIdLst>
    <p:sldLayoutId id="2147489828" r:id="rId1"/>
    <p:sldLayoutId id="2147489829" r:id="rId2"/>
    <p:sldLayoutId id="2147489830" r:id="rId3"/>
    <p:sldLayoutId id="2147489831" r:id="rId4"/>
    <p:sldLayoutId id="2147489832" r:id="rId5"/>
    <p:sldLayoutId id="2147489833" r:id="rId6"/>
    <p:sldLayoutId id="2147489834" r:id="rId7"/>
    <p:sldLayoutId id="2147489835" r:id="rId8"/>
    <p:sldLayoutId id="2147489836" r:id="rId9"/>
    <p:sldLayoutId id="2147489837" r:id="rId10"/>
    <p:sldLayoutId id="2147489838" r:id="rId11"/>
    <p:sldLayoutId id="2147489839" r:id="rId12"/>
    <p:sldLayoutId id="2147489840" r:id="rId13"/>
    <p:sldLayoutId id="2147489841" r:id="rId14"/>
    <p:sldLayoutId id="2147489842" r:id="rId15"/>
    <p:sldLayoutId id="2147489843" r:id="rId16"/>
    <p:sldLayoutId id="2147489844" r:id="rId17"/>
    <p:sldLayoutId id="2147489845" r:id="rId18"/>
    <p:sldLayoutId id="2147489846" r:id="rId19"/>
    <p:sldLayoutId id="2147489847" r:id="rId20"/>
    <p:sldLayoutId id="2147489848" r:id="rId21"/>
    <p:sldLayoutId id="2147489849" r:id="rId22"/>
    <p:sldLayoutId id="2147489850" r:id="rId23"/>
    <p:sldLayoutId id="2147489851" r:id="rId24"/>
    <p:sldLayoutId id="2147489852" r:id="rId25"/>
    <p:sldLayoutId id="2147489853" r:id="rId26"/>
    <p:sldLayoutId id="2147489854" r:id="rId27"/>
    <p:sldLayoutId id="2147489855" r:id="rId28"/>
    <p:sldLayoutId id="2147489856" r:id="rId29"/>
    <p:sldLayoutId id="2147489857" r:id="rId30"/>
    <p:sldLayoutId id="2147489858" r:id="rId31"/>
    <p:sldLayoutId id="2147489859" r:id="rId32"/>
    <p:sldLayoutId id="2147489860" r:id="rId33"/>
    <p:sldLayoutId id="2147489861" r:id="rId34"/>
    <p:sldLayoutId id="2147489862" r:id="rId35"/>
    <p:sldLayoutId id="2147489863" r:id="rId36"/>
    <p:sldLayoutId id="2147489864" r:id="rId37"/>
    <p:sldLayoutId id="2147489865"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5"/>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31"/>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a:solidFill>
                <a:srgbClr val="000000"/>
              </a:solidFill>
            </a:endParaRPr>
          </a:p>
        </p:txBody>
      </p:sp>
    </p:spTree>
    <p:extLst>
      <p:ext uri="{BB962C8B-B14F-4D97-AF65-F5344CB8AC3E}">
        <p14:creationId xmlns:p14="http://schemas.microsoft.com/office/powerpoint/2010/main" val="3793434694"/>
      </p:ext>
    </p:extLst>
  </p:cSld>
  <p:clrMap bg1="lt1" tx1="dk1" bg2="lt2" tx2="dk2" accent1="accent1" accent2="accent2" accent3="accent3" accent4="accent4" accent5="accent5" accent6="accent6" hlink="hlink" folHlink="folHlink"/>
  <p:sldLayoutIdLst>
    <p:sldLayoutId id="2147489867" r:id="rId1"/>
    <p:sldLayoutId id="2147489868" r:id="rId2"/>
    <p:sldLayoutId id="2147489869" r:id="rId3"/>
    <p:sldLayoutId id="2147489870" r:id="rId4"/>
    <p:sldLayoutId id="2147489871" r:id="rId5"/>
    <p:sldLayoutId id="2147489872" r:id="rId6"/>
    <p:sldLayoutId id="2147489873" r:id="rId7"/>
    <p:sldLayoutId id="2147489874" r:id="rId8"/>
    <p:sldLayoutId id="2147489875" r:id="rId9"/>
    <p:sldLayoutId id="2147489876" r:id="rId10"/>
    <p:sldLayoutId id="2147489877" r:id="rId11"/>
    <p:sldLayoutId id="2147489878" r:id="rId12"/>
    <p:sldLayoutId id="2147489879" r:id="rId13"/>
    <p:sldLayoutId id="2147489880" r:id="rId14"/>
    <p:sldLayoutId id="2147489881" r:id="rId15"/>
    <p:sldLayoutId id="2147489882" r:id="rId16"/>
    <p:sldLayoutId id="2147489883" r:id="rId17"/>
    <p:sldLayoutId id="2147489884" r:id="rId18"/>
    <p:sldLayoutId id="2147489885" r:id="rId19"/>
    <p:sldLayoutId id="2147489886" r:id="rId20"/>
    <p:sldLayoutId id="2147489887" r:id="rId21"/>
    <p:sldLayoutId id="2147489888" r:id="rId22"/>
    <p:sldLayoutId id="2147489889" r:id="rId23"/>
    <p:sldLayoutId id="2147489890" r:id="rId24"/>
    <p:sldLayoutId id="2147489891" r:id="rId25"/>
    <p:sldLayoutId id="2147489892" r:id="rId26"/>
    <p:sldLayoutId id="2147489893" r:id="rId27"/>
    <p:sldLayoutId id="2147489894" r:id="rId28"/>
    <p:sldLayoutId id="2147489895" r:id="rId29"/>
    <p:sldLayoutId id="2147489896" r:id="rId30"/>
    <p:sldLayoutId id="2147489897" r:id="rId31"/>
    <p:sldLayoutId id="2147489898" r:id="rId32"/>
    <p:sldLayoutId id="2147489899" r:id="rId33"/>
    <p:sldLayoutId id="2147489900" r:id="rId34"/>
    <p:sldLayoutId id="2147489901" r:id="rId35"/>
    <p:sldLayoutId id="2147489902" r:id="rId36"/>
    <p:sldLayoutId id="2147489903" r:id="rId37"/>
    <p:sldLayoutId id="2147489904" r:id="rId38"/>
  </p:sldLayoutIdLst>
  <p:hf hdr="0" ftr="0" dt="0"/>
  <p:txStyles>
    <p:titleStyle>
      <a:lvl1pPr algn="l" defTabSz="457136"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3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16" indent="-173016" algn="l" defTabSz="45713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21" indent="-173016" algn="l" defTabSz="45713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393" indent="-168254" algn="l" defTabSz="45713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165" indent="-173016" algn="l" defTabSz="45713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254" indent="-228567" algn="l" defTabSz="457136" rtl="0" eaLnBrk="1" latinLnBrk="0" hangingPunct="1">
        <a:spcBef>
          <a:spcPct val="20000"/>
        </a:spcBef>
        <a:buFont typeface="Arial"/>
        <a:buChar char="•"/>
        <a:defRPr sz="2000" kern="1200">
          <a:solidFill>
            <a:schemeClr val="tx1"/>
          </a:solidFill>
          <a:latin typeface="+mn-lt"/>
          <a:ea typeface="+mn-ea"/>
          <a:cs typeface="+mn-cs"/>
        </a:defRPr>
      </a:lvl6pPr>
      <a:lvl7pPr marL="2971394" indent="-228567" algn="l" defTabSz="457136" rtl="0" eaLnBrk="1" latinLnBrk="0" hangingPunct="1">
        <a:spcBef>
          <a:spcPct val="20000"/>
        </a:spcBef>
        <a:buFont typeface="Arial"/>
        <a:buChar char="•"/>
        <a:defRPr sz="2000" kern="1200">
          <a:solidFill>
            <a:schemeClr val="tx1"/>
          </a:solidFill>
          <a:latin typeface="+mn-lt"/>
          <a:ea typeface="+mn-ea"/>
          <a:cs typeface="+mn-cs"/>
        </a:defRPr>
      </a:lvl7pPr>
      <a:lvl8pPr marL="3428530" indent="-228567" algn="l" defTabSz="457136" rtl="0" eaLnBrk="1" latinLnBrk="0" hangingPunct="1">
        <a:spcBef>
          <a:spcPct val="20000"/>
        </a:spcBef>
        <a:buFont typeface="Arial"/>
        <a:buChar char="•"/>
        <a:defRPr sz="2000" kern="1200">
          <a:solidFill>
            <a:schemeClr val="tx1"/>
          </a:solidFill>
          <a:latin typeface="+mn-lt"/>
          <a:ea typeface="+mn-ea"/>
          <a:cs typeface="+mn-cs"/>
        </a:defRPr>
      </a:lvl8pPr>
      <a:lvl9pPr marL="3885667" indent="-228567" algn="l" defTabSz="45713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6" rtl="0" eaLnBrk="1" latinLnBrk="0" hangingPunct="1">
        <a:defRPr sz="1800" kern="1200">
          <a:solidFill>
            <a:schemeClr val="tx1"/>
          </a:solidFill>
          <a:latin typeface="+mn-lt"/>
          <a:ea typeface="+mn-ea"/>
          <a:cs typeface="+mn-cs"/>
        </a:defRPr>
      </a:lvl1pPr>
      <a:lvl2pPr marL="457136" algn="l" defTabSz="457136" rtl="0" eaLnBrk="1" latinLnBrk="0" hangingPunct="1">
        <a:defRPr sz="1800" kern="1200">
          <a:solidFill>
            <a:schemeClr val="tx1"/>
          </a:solidFill>
          <a:latin typeface="+mn-lt"/>
          <a:ea typeface="+mn-ea"/>
          <a:cs typeface="+mn-cs"/>
        </a:defRPr>
      </a:lvl2pPr>
      <a:lvl3pPr marL="914276" algn="l" defTabSz="457136" rtl="0" eaLnBrk="1" latinLnBrk="0" hangingPunct="1">
        <a:defRPr sz="1800" kern="1200">
          <a:solidFill>
            <a:schemeClr val="tx1"/>
          </a:solidFill>
          <a:latin typeface="+mn-lt"/>
          <a:ea typeface="+mn-ea"/>
          <a:cs typeface="+mn-cs"/>
        </a:defRPr>
      </a:lvl3pPr>
      <a:lvl4pPr marL="1371413" algn="l" defTabSz="457136" rtl="0" eaLnBrk="1" latinLnBrk="0" hangingPunct="1">
        <a:defRPr sz="1800" kern="1200">
          <a:solidFill>
            <a:schemeClr val="tx1"/>
          </a:solidFill>
          <a:latin typeface="+mn-lt"/>
          <a:ea typeface="+mn-ea"/>
          <a:cs typeface="+mn-cs"/>
        </a:defRPr>
      </a:lvl4pPr>
      <a:lvl5pPr marL="1828552" algn="l" defTabSz="457136" rtl="0" eaLnBrk="1" latinLnBrk="0" hangingPunct="1">
        <a:defRPr sz="1800" kern="1200">
          <a:solidFill>
            <a:schemeClr val="tx1"/>
          </a:solidFill>
          <a:latin typeface="+mn-lt"/>
          <a:ea typeface="+mn-ea"/>
          <a:cs typeface="+mn-cs"/>
        </a:defRPr>
      </a:lvl5pPr>
      <a:lvl6pPr marL="2285687" algn="l" defTabSz="457136" rtl="0" eaLnBrk="1" latinLnBrk="0" hangingPunct="1">
        <a:defRPr sz="1800" kern="1200">
          <a:solidFill>
            <a:schemeClr val="tx1"/>
          </a:solidFill>
          <a:latin typeface="+mn-lt"/>
          <a:ea typeface="+mn-ea"/>
          <a:cs typeface="+mn-cs"/>
        </a:defRPr>
      </a:lvl6pPr>
      <a:lvl7pPr marL="2742823" algn="l" defTabSz="457136" rtl="0" eaLnBrk="1" latinLnBrk="0" hangingPunct="1">
        <a:defRPr sz="1800" kern="1200">
          <a:solidFill>
            <a:schemeClr val="tx1"/>
          </a:solidFill>
          <a:latin typeface="+mn-lt"/>
          <a:ea typeface="+mn-ea"/>
          <a:cs typeface="+mn-cs"/>
        </a:defRPr>
      </a:lvl7pPr>
      <a:lvl8pPr marL="3199961" algn="l" defTabSz="457136" rtl="0" eaLnBrk="1" latinLnBrk="0" hangingPunct="1">
        <a:defRPr sz="1800" kern="1200">
          <a:solidFill>
            <a:schemeClr val="tx1"/>
          </a:solidFill>
          <a:latin typeface="+mn-lt"/>
          <a:ea typeface="+mn-ea"/>
          <a:cs typeface="+mn-cs"/>
        </a:defRPr>
      </a:lvl8pPr>
      <a:lvl9pPr marL="3657098" algn="l" defTabSz="45713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3233085475"/>
      </p:ext>
    </p:extLst>
  </p:cSld>
  <p:clrMap bg1="lt1" tx1="dk1" bg2="lt2" tx2="dk2" accent1="accent1" accent2="accent2" accent3="accent3" accent4="accent4" accent5="accent5" accent6="accent6" hlink="hlink" folHlink="folHlink"/>
  <p:sldLayoutIdLst>
    <p:sldLayoutId id="2147489907" r:id="rId1"/>
    <p:sldLayoutId id="2147489908" r:id="rId2"/>
    <p:sldLayoutId id="2147489909" r:id="rId3"/>
    <p:sldLayoutId id="2147489910" r:id="rId4"/>
    <p:sldLayoutId id="2147489911" r:id="rId5"/>
    <p:sldLayoutId id="2147489912" r:id="rId6"/>
    <p:sldLayoutId id="2147489913" r:id="rId7"/>
    <p:sldLayoutId id="2147489914" r:id="rId8"/>
    <p:sldLayoutId id="2147489915" r:id="rId9"/>
    <p:sldLayoutId id="2147489916" r:id="rId10"/>
    <p:sldLayoutId id="2147489917" r:id="rId11"/>
    <p:sldLayoutId id="2147489918" r:id="rId12"/>
    <p:sldLayoutId id="2147489919" r:id="rId13"/>
    <p:sldLayoutId id="2147489920" r:id="rId14"/>
    <p:sldLayoutId id="2147489921" r:id="rId15"/>
    <p:sldLayoutId id="2147489922" r:id="rId16"/>
    <p:sldLayoutId id="2147489923" r:id="rId17"/>
    <p:sldLayoutId id="2147489924" r:id="rId18"/>
    <p:sldLayoutId id="2147489925" r:id="rId19"/>
    <p:sldLayoutId id="2147489926" r:id="rId20"/>
    <p:sldLayoutId id="2147489927" r:id="rId21"/>
    <p:sldLayoutId id="2147489928" r:id="rId22"/>
    <p:sldLayoutId id="2147489929" r:id="rId23"/>
    <p:sldLayoutId id="2147489930" r:id="rId24"/>
    <p:sldLayoutId id="2147489931" r:id="rId25"/>
    <p:sldLayoutId id="2147489932" r:id="rId26"/>
    <p:sldLayoutId id="2147489933" r:id="rId27"/>
    <p:sldLayoutId id="2147489934" r:id="rId28"/>
    <p:sldLayoutId id="2147489935" r:id="rId29"/>
    <p:sldLayoutId id="2147489936" r:id="rId30"/>
    <p:sldLayoutId id="2147489937" r:id="rId31"/>
    <p:sldLayoutId id="2147489938" r:id="rId32"/>
    <p:sldLayoutId id="2147489939" r:id="rId33"/>
    <p:sldLayoutId id="2147489940" r:id="rId34"/>
    <p:sldLayoutId id="2147489941" r:id="rId35"/>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DOC ID / Month XX, 2018 / © 2018 IBM Corporation</a:t>
            </a:r>
          </a:p>
        </p:txBody>
      </p:sp>
    </p:spTree>
    <p:extLst>
      <p:ext uri="{BB962C8B-B14F-4D97-AF65-F5344CB8AC3E}">
        <p14:creationId xmlns:p14="http://schemas.microsoft.com/office/powerpoint/2010/main" val="3865416530"/>
      </p:ext>
    </p:extLst>
  </p:cSld>
  <p:clrMap bg1="lt1" tx1="dk1" bg2="lt2" tx2="dk2" accent1="accent1" accent2="accent2" accent3="accent3" accent4="accent4" accent5="accent5" accent6="accent6" hlink="hlink" folHlink="folHlink"/>
  <p:sldLayoutIdLst>
    <p:sldLayoutId id="2147489943" r:id="rId1"/>
    <p:sldLayoutId id="2147489944" r:id="rId2"/>
    <p:sldLayoutId id="2147489945" r:id="rId3"/>
    <p:sldLayoutId id="2147489946" r:id="rId4"/>
    <p:sldLayoutId id="2147489947" r:id="rId5"/>
    <p:sldLayoutId id="2147489948" r:id="rId6"/>
    <p:sldLayoutId id="2147489949" r:id="rId7"/>
    <p:sldLayoutId id="2147489950" r:id="rId8"/>
    <p:sldLayoutId id="2147489951" r:id="rId9"/>
    <p:sldLayoutId id="2147489952" r:id="rId10"/>
    <p:sldLayoutId id="2147489953" r:id="rId11"/>
    <p:sldLayoutId id="2147489954" r:id="rId12"/>
    <p:sldLayoutId id="2147489955" r:id="rId13"/>
    <p:sldLayoutId id="2147489956" r:id="rId14"/>
    <p:sldLayoutId id="2147489957" r:id="rId15"/>
    <p:sldLayoutId id="2147489958" r:id="rId16"/>
    <p:sldLayoutId id="2147489959" r:id="rId17"/>
    <p:sldLayoutId id="2147489960" r:id="rId18"/>
    <p:sldLayoutId id="2147489961" r:id="rId19"/>
    <p:sldLayoutId id="2147489962" r:id="rId20"/>
    <p:sldLayoutId id="2147489963" r:id="rId21"/>
    <p:sldLayoutId id="2147489964" r:id="rId22"/>
    <p:sldLayoutId id="2147489965" r:id="rId23"/>
    <p:sldLayoutId id="2147489966" r:id="rId24"/>
    <p:sldLayoutId id="2147489967" r:id="rId25"/>
    <p:sldLayoutId id="2147489968" r:id="rId26"/>
    <p:sldLayoutId id="2147489969" r:id="rId27"/>
    <p:sldLayoutId id="2147489970" r:id="rId28"/>
    <p:sldLayoutId id="2147489971" r:id="rId29"/>
    <p:sldLayoutId id="2147489972" r:id="rId30"/>
    <p:sldLayoutId id="2147489973" r:id="rId31"/>
    <p:sldLayoutId id="2147489974" r:id="rId32"/>
    <p:sldLayoutId id="2147489975" r:id="rId33"/>
    <p:sldLayoutId id="2147489976" r:id="rId34"/>
    <p:sldLayoutId id="2147489977" r:id="rId35"/>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Text"/>
          <p:cNvSpPr txBox="1">
            <a:spLocks noGrp="1"/>
          </p:cNvSpPr>
          <p:nvPr>
            <p:ph type="title"/>
          </p:nvPr>
        </p:nvSpPr>
        <p:spPr>
          <a:xfrm>
            <a:off x="337510" y="141480"/>
            <a:ext cx="8468387" cy="42646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p>
            <a:r>
              <a:rPr lang="en-US" dirty="0"/>
              <a:t>Click to edit Master title style</a:t>
            </a:r>
            <a:endParaRPr dirty="0"/>
          </a:p>
        </p:txBody>
      </p:sp>
      <p:sp>
        <p:nvSpPr>
          <p:cNvPr id="6" name="Body Level One…"/>
          <p:cNvSpPr txBox="1">
            <a:spLocks noGrp="1"/>
          </p:cNvSpPr>
          <p:nvPr>
            <p:ph type="body" idx="1"/>
          </p:nvPr>
        </p:nvSpPr>
        <p:spPr>
          <a:xfrm>
            <a:off x="332206" y="924520"/>
            <a:ext cx="8473690" cy="37534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 name="Slide Number Placeholder 2"/>
          <p:cNvSpPr>
            <a:spLocks noGrp="1"/>
          </p:cNvSpPr>
          <p:nvPr>
            <p:ph type="sldNum" sz="quarter" idx="4"/>
          </p:nvPr>
        </p:nvSpPr>
        <p:spPr>
          <a:xfrm>
            <a:off x="8604733" y="4807709"/>
            <a:ext cx="189648" cy="133743"/>
          </a:xfrm>
          <a:prstGeom prst="rect">
            <a:avLst/>
          </a:prstGeom>
        </p:spPr>
        <p:txBody>
          <a:bodyPr vert="horz" lIns="91440" tIns="45720" rIns="91440" bIns="45720" rtlCol="0" anchor="b"/>
          <a:lstStyle>
            <a:lvl1pPr algn="r">
              <a:defRPr sz="600" b="0" i="0">
                <a:solidFill>
                  <a:schemeClr val="tx1"/>
                </a:solidFill>
                <a:latin typeface="IBM Plex Sans" charset="0"/>
                <a:ea typeface="IBM Plex Sans" charset="0"/>
                <a:cs typeface="IBM Plex Sans" charset="0"/>
              </a:defRPr>
            </a:lvl1pPr>
          </a:lstStyle>
          <a:p>
            <a:fld id="{CE99A73B-124F-5F40-B516-EAF367282871}" type="slidenum">
              <a:rPr lang="en-US" smtClean="0"/>
              <a:pPr/>
              <a:t>‹#›</a:t>
            </a:fld>
            <a:endParaRPr lang="en-US" dirty="0"/>
          </a:p>
        </p:txBody>
      </p:sp>
      <p:sp>
        <p:nvSpPr>
          <p:cNvPr id="4" name="Rectangle 3"/>
          <p:cNvSpPr/>
          <p:nvPr userDrawn="1"/>
        </p:nvSpPr>
        <p:spPr>
          <a:xfrm>
            <a:off x="332206" y="4756787"/>
            <a:ext cx="2133918" cy="184666"/>
          </a:xfrm>
          <a:prstGeom prst="rect">
            <a:avLst/>
          </a:prstGeom>
        </p:spPr>
        <p:txBody>
          <a:bodyPr wrap="none" anchor="b">
            <a:spAutoFit/>
          </a:bodyPr>
          <a:lstStyle/>
          <a:p>
            <a:r>
              <a:rPr lang="en-US" sz="600" dirty="0"/>
              <a:t>IBM MD&amp;I | 2018 | © IBM Corporation | </a:t>
            </a:r>
            <a:r>
              <a:rPr lang="en-US" sz="600" b="1" dirty="0"/>
              <a:t>IBM Confidential</a:t>
            </a:r>
          </a:p>
        </p:txBody>
      </p:sp>
    </p:spTree>
    <p:extLst>
      <p:ext uri="{BB962C8B-B14F-4D97-AF65-F5344CB8AC3E}">
        <p14:creationId xmlns:p14="http://schemas.microsoft.com/office/powerpoint/2010/main" val="3243539402"/>
      </p:ext>
    </p:extLst>
  </p:cSld>
  <p:clrMap bg1="lt1" tx1="dk1" bg2="lt2" tx2="dk2" accent1="accent1" accent2="accent2" accent3="accent3" accent4="accent4" accent5="accent5" accent6="accent6" hlink="hlink" folHlink="folHlink"/>
  <p:sldLayoutIdLst>
    <p:sldLayoutId id="2147489979" r:id="rId1"/>
    <p:sldLayoutId id="2147489980" r:id="rId2"/>
    <p:sldLayoutId id="2147489981" r:id="rId3"/>
    <p:sldLayoutId id="2147489982" r:id="rId4"/>
    <p:sldLayoutId id="2147489983" r:id="rId5"/>
    <p:sldLayoutId id="2147489984" r:id="rId6"/>
    <p:sldLayoutId id="2147489985" r:id="rId7"/>
    <p:sldLayoutId id="2147489986" r:id="rId8"/>
    <p:sldLayoutId id="2147489987" r:id="rId9"/>
    <p:sldLayoutId id="2147489988" r:id="rId10"/>
  </p:sldLayoutIdLst>
  <p:transition spd="med"/>
  <p:hf hdr="0" dt="0"/>
  <p:txStyles>
    <p:titleStyle>
      <a:lvl1pPr marL="0" marR="21429" indent="0" algn="l" defTabSz="480965" latinLnBrk="0">
        <a:lnSpc>
          <a:spcPct val="100000"/>
        </a:lnSpc>
        <a:spcBef>
          <a:spcPts val="0"/>
        </a:spcBef>
        <a:spcAft>
          <a:spcPts val="450"/>
        </a:spcAft>
        <a:buClrTx/>
        <a:buSzTx/>
        <a:buFontTx/>
        <a:buNone/>
        <a:tabLst/>
        <a:defRPr sz="2438" b="0" i="0" u="none" strike="noStrike" cap="none" spc="-54" baseline="0">
          <a:ln>
            <a:noFill/>
          </a:ln>
          <a:solidFill>
            <a:schemeClr val="tx1"/>
          </a:solidFill>
          <a:uFill>
            <a:solidFill>
              <a:srgbClr val="5E5E5E"/>
            </a:solidFill>
          </a:uFill>
          <a:latin typeface="+mn-lt"/>
          <a:ea typeface="IBM Plex Sans Light" charset="0"/>
          <a:cs typeface="IBM Plex Sans Light" charset="0"/>
          <a:sym typeface="IBM Plex Sans"/>
        </a:defRPr>
      </a:lvl1pPr>
      <a:lvl2pPr marL="0" marR="21429" indent="85717"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2pPr>
      <a:lvl3pPr marL="0" marR="21429" indent="171433"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3pPr>
      <a:lvl4pPr marL="0" marR="21429" indent="257150"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4pPr>
      <a:lvl5pPr marL="0" marR="21429" indent="342866"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5pPr>
      <a:lvl6pPr marL="0" marR="21429" indent="428582"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6pPr>
      <a:lvl7pPr marL="0" marR="21429" indent="514299"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7pPr>
      <a:lvl8pPr marL="0" marR="21429" indent="600015"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8pPr>
      <a:lvl9pPr marL="0" marR="21429" indent="685732" algn="l" defTabSz="480965" latinLnBrk="0">
        <a:lnSpc>
          <a:spcPct val="100000"/>
        </a:lnSpc>
        <a:spcBef>
          <a:spcPts val="0"/>
        </a:spcBef>
        <a:spcAft>
          <a:spcPts val="0"/>
        </a:spcAft>
        <a:buClrTx/>
        <a:buSzTx/>
        <a:buFontTx/>
        <a:buNone/>
        <a:tabLst/>
        <a:defRPr sz="1800" b="1" i="0" u="none" strike="noStrike" cap="none" spc="-54" baseline="0">
          <a:ln>
            <a:noFill/>
          </a:ln>
          <a:solidFill>
            <a:srgbClr val="5E5E5E"/>
          </a:solidFill>
          <a:uFill>
            <a:solidFill>
              <a:srgbClr val="5E5E5E"/>
            </a:solidFill>
          </a:uFill>
          <a:latin typeface="IBM Plex Sans"/>
          <a:ea typeface="IBM Plex Sans"/>
          <a:cs typeface="IBM Plex Sans"/>
          <a:sym typeface="IBM Plex Sans"/>
        </a:defRPr>
      </a:lvl9pPr>
    </p:titleStyle>
    <p:bodyStyle>
      <a:lvl1pPr marL="219785"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1pPr>
      <a:lvl2pPr marL="457887"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2pPr>
      <a:lvl3pPr marL="695988"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3pPr>
      <a:lvl4pPr marL="934089"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4pPr>
      <a:lvl5pPr marL="1172190" marR="0" indent="-219785" algn="l" defTabSz="309532" latinLnBrk="0">
        <a:lnSpc>
          <a:spcPct val="120000"/>
        </a:lnSpc>
        <a:spcBef>
          <a:spcPts val="0"/>
        </a:spcBef>
        <a:spcAft>
          <a:spcPts val="0"/>
        </a:spcAft>
        <a:buClrTx/>
        <a:buSzPct val="100000"/>
        <a:buFont typeface=".AppleSystemUIFont" charset="-120"/>
        <a:buChar char="-"/>
        <a:tabLst/>
        <a:defRPr sz="1050" b="0" i="0" u="none" strike="noStrike" cap="none" spc="0" baseline="0">
          <a:ln>
            <a:noFill/>
          </a:ln>
          <a:solidFill>
            <a:schemeClr val="tx1"/>
          </a:solidFill>
          <a:uFillTx/>
          <a:latin typeface="+mn-lt"/>
          <a:ea typeface="IBM Plex Sans" charset="0"/>
          <a:cs typeface="IBM Plex Sans" charset="0"/>
          <a:sym typeface="HelvNeue Roman for IBM"/>
        </a:defRPr>
      </a:lvl5pPr>
      <a:lvl6pPr marL="1410292" marR="0" indent="-219785" algn="l" defTabSz="309532" latinLnBrk="0">
        <a:lnSpc>
          <a:spcPct val="100000"/>
        </a:lnSpc>
        <a:spcBef>
          <a:spcPts val="1950"/>
        </a:spcBef>
        <a:spcAft>
          <a:spcPts val="0"/>
        </a:spcAft>
        <a:buClrTx/>
        <a:buSzPct val="75000"/>
        <a:buFontTx/>
        <a:buChar char="•"/>
        <a:tabLst/>
        <a:defRPr sz="1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6pPr>
      <a:lvl7pPr marL="1648393" marR="0" indent="-219785" algn="l" defTabSz="309532" latinLnBrk="0">
        <a:lnSpc>
          <a:spcPct val="100000"/>
        </a:lnSpc>
        <a:spcBef>
          <a:spcPts val="1950"/>
        </a:spcBef>
        <a:spcAft>
          <a:spcPts val="0"/>
        </a:spcAft>
        <a:buClrTx/>
        <a:buSzPct val="75000"/>
        <a:buFontTx/>
        <a:buChar char="•"/>
        <a:tabLst/>
        <a:defRPr sz="1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7pPr>
      <a:lvl8pPr marL="1886494" marR="0" indent="-219785" algn="l" defTabSz="309532" latinLnBrk="0">
        <a:lnSpc>
          <a:spcPct val="100000"/>
        </a:lnSpc>
        <a:spcBef>
          <a:spcPts val="1950"/>
        </a:spcBef>
        <a:spcAft>
          <a:spcPts val="0"/>
        </a:spcAft>
        <a:buClrTx/>
        <a:buSzPct val="75000"/>
        <a:buFontTx/>
        <a:buChar char="•"/>
        <a:tabLst/>
        <a:defRPr sz="1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8pPr>
      <a:lvl9pPr marL="2124595" marR="0" indent="-219785" algn="l" defTabSz="309532" latinLnBrk="0">
        <a:lnSpc>
          <a:spcPct val="100000"/>
        </a:lnSpc>
        <a:spcBef>
          <a:spcPts val="1950"/>
        </a:spcBef>
        <a:spcAft>
          <a:spcPts val="0"/>
        </a:spcAft>
        <a:buClrTx/>
        <a:buSzPct val="75000"/>
        <a:buFontTx/>
        <a:buChar char="•"/>
        <a:tabLst/>
        <a:defRPr sz="1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9pPr>
    </p:bodyStyle>
    <p:otherStyle>
      <a:lvl1pPr marL="0" marR="0" indent="0"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1pPr>
      <a:lvl2pPr marL="0" marR="0" indent="85717"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2pPr>
      <a:lvl3pPr marL="0" marR="0" indent="171433"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3pPr>
      <a:lvl4pPr marL="0" marR="0" indent="257150"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4pPr>
      <a:lvl5pPr marL="0" marR="0" indent="342866"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5pPr>
      <a:lvl6pPr marL="0" marR="0" indent="428582"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6pPr>
      <a:lvl7pPr marL="0" marR="0" indent="514299"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7pPr>
      <a:lvl8pPr marL="0" marR="0" indent="600015"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8pPr>
      <a:lvl9pPr marL="0" marR="0" indent="685732" algn="r" defTabSz="309532" latinLnBrk="0">
        <a:lnSpc>
          <a:spcPct val="100000"/>
        </a:lnSpc>
        <a:spcBef>
          <a:spcPts val="0"/>
        </a:spcBef>
        <a:spcAft>
          <a:spcPts val="0"/>
        </a:spcAft>
        <a:buClrTx/>
        <a:buSzTx/>
        <a:buFontTx/>
        <a:buNone/>
        <a:tabLst/>
        <a:defRPr sz="788" b="0" i="0" u="none" strike="noStrike" cap="none" spc="0" baseline="0">
          <a:ln>
            <a:noFill/>
          </a:ln>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2" pos="558">
          <p15:clr>
            <a:srgbClr val="F26B43"/>
          </p15:clr>
        </p15:guide>
        <p15:guide id="3" pos="14778">
          <p15:clr>
            <a:srgbClr val="F26B43"/>
          </p15:clr>
        </p15:guide>
        <p15:guide id="4" orient="horz" pos="8312">
          <p15:clr>
            <a:srgbClr val="F26B43"/>
          </p15:clr>
        </p15:guide>
        <p15:guide id="5" orient="horz" pos="238">
          <p15:clr>
            <a:srgbClr val="F26B43"/>
          </p15:clr>
        </p15:guide>
        <p15:guide id="6" orient="horz" pos="7949">
          <p15:clr>
            <a:srgbClr val="F26B43"/>
          </p15:clr>
        </p15:guide>
        <p15:guide id="7" orient="horz" pos="1553">
          <p15:clr>
            <a:srgbClr val="F26B43"/>
          </p15:clr>
        </p15:guide>
        <p15:guide id="8" orient="horz" pos="7858">
          <p15:clr>
            <a:srgbClr val="F26B43"/>
          </p15:clr>
        </p15:guide>
      </p15:sldGuideLst>
    </p:ext>
  </p:extLst>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297" rtl="0" eaLnBrk="1" fontAlgn="auto" latinLnBrk="0" hangingPunct="1">
              <a:lnSpc>
                <a:spcPct val="100000"/>
              </a:lnSpc>
              <a:spcBef>
                <a:spcPts val="0"/>
              </a:spcBef>
              <a:spcAft>
                <a:spcPts val="0"/>
              </a:spcAft>
              <a:buClrTx/>
              <a:buSzTx/>
              <a:buFontTx/>
              <a:buNone/>
              <a:tabLst/>
              <a:defRPr sz="599">
                <a:solidFill>
                  <a:schemeClr val="bg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5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62937287"/>
      </p:ext>
    </p:extLst>
  </p:cSld>
  <p:clrMap bg1="dk1" tx1="lt1" bg2="dk2" tx2="lt2" accent1="accent1" accent2="accent2" accent3="accent3" accent4="accent4" accent5="accent5" accent6="accent6" hlink="hlink" folHlink="folHlink"/>
  <p:sldLayoutIdLst>
    <p:sldLayoutId id="2147489990" r:id="rId1"/>
    <p:sldLayoutId id="2147489991" r:id="rId2"/>
    <p:sldLayoutId id="2147489992" r:id="rId3"/>
    <p:sldLayoutId id="2147489993" r:id="rId4"/>
    <p:sldLayoutId id="2147489994" r:id="rId5"/>
    <p:sldLayoutId id="2147489995" r:id="rId6"/>
    <p:sldLayoutId id="2147489996" r:id="rId7"/>
    <p:sldLayoutId id="2147489997" r:id="rId8"/>
    <p:sldLayoutId id="2147489998" r:id="rId9"/>
    <p:sldLayoutId id="2147489999" r:id="rId10"/>
    <p:sldLayoutId id="2147490000" r:id="rId11"/>
    <p:sldLayoutId id="2147490001" r:id="rId12"/>
    <p:sldLayoutId id="2147490002" r:id="rId13"/>
    <p:sldLayoutId id="2147490003" r:id="rId14"/>
    <p:sldLayoutId id="2147490004" r:id="rId15"/>
    <p:sldLayoutId id="2147490005" r:id="rId16"/>
    <p:sldLayoutId id="2147490006" r:id="rId17"/>
    <p:sldLayoutId id="2147490007" r:id="rId18"/>
    <p:sldLayoutId id="2147490008" r:id="rId19"/>
    <p:sldLayoutId id="2147490009" r:id="rId20"/>
    <p:sldLayoutId id="2147490010" r:id="rId21"/>
    <p:sldLayoutId id="2147490011" r:id="rId22"/>
    <p:sldLayoutId id="2147490012" r:id="rId23"/>
    <p:sldLayoutId id="2147490013" r:id="rId24"/>
    <p:sldLayoutId id="2147490014" r:id="rId25"/>
    <p:sldLayoutId id="2147490015" r:id="rId26"/>
    <p:sldLayoutId id="2147490016" r:id="rId27"/>
    <p:sldLayoutId id="2147490017" r:id="rId28"/>
    <p:sldLayoutId id="2147490018" r:id="rId29"/>
    <p:sldLayoutId id="2147490019" r:id="rId30"/>
    <p:sldLayoutId id="2147490020" r:id="rId31"/>
    <p:sldLayoutId id="2147490021" r:id="rId32"/>
  </p:sldLayoutIdLst>
  <p:hf hdr="0" dt="0"/>
  <p:txStyles>
    <p:titleStyle>
      <a:lvl1pPr algn="l" rtl="0" eaLnBrk="1" fontAlgn="base" hangingPunct="1">
        <a:lnSpc>
          <a:spcPct val="90000"/>
        </a:lnSpc>
        <a:spcBef>
          <a:spcPct val="0"/>
        </a:spcBef>
        <a:spcAft>
          <a:spcPct val="0"/>
        </a:spcAft>
        <a:defRPr sz="2398"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1"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05"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05"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08"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rgbClr val="6D6E70"/>
        </a:buClr>
        <a:buSzPct val="90000"/>
        <a:buFont typeface="Wingdings" pitchFamily="2" charset="2"/>
        <a:buNone/>
        <a:defRPr sz="1399">
          <a:solidFill>
            <a:schemeClr val="bg1"/>
          </a:solidFill>
          <a:latin typeface="IBM Plex Sans" charset="0"/>
          <a:ea typeface="IBM Plex Sans" charset="0"/>
          <a:cs typeface="IBM Plex Sans" charset="0"/>
        </a:defRPr>
      </a:lvl1pPr>
      <a:lvl2pPr marL="171279" indent="-171279" algn="l" rtl="0" eaLnBrk="1" fontAlgn="base" hangingPunct="1">
        <a:lnSpc>
          <a:spcPct val="100000"/>
        </a:lnSpc>
        <a:spcBef>
          <a:spcPts val="1099"/>
        </a:spcBef>
        <a:spcAft>
          <a:spcPct val="0"/>
        </a:spcAft>
        <a:buClr>
          <a:schemeClr val="bg1"/>
        </a:buClr>
        <a:buSzPct val="100000"/>
        <a:buFont typeface=".AppleSystemUIFont" charset="-120"/>
        <a:buChar char="–"/>
        <a:tabLst/>
        <a:defRPr sz="1399">
          <a:solidFill>
            <a:schemeClr val="bg1"/>
          </a:solidFill>
          <a:latin typeface="IBM Plex Sans" charset="0"/>
          <a:ea typeface="IBM Plex Sans" charset="0"/>
          <a:cs typeface="IBM Plex Sans" charset="0"/>
        </a:defRPr>
      </a:lvl2pPr>
      <a:lvl3pPr marL="342557" indent="-141147" algn="l" rtl="0" eaLnBrk="1" fontAlgn="base" hangingPunct="1">
        <a:lnSpc>
          <a:spcPct val="100000"/>
        </a:lnSpc>
        <a:spcBef>
          <a:spcPts val="1099"/>
        </a:spcBef>
        <a:spcAft>
          <a:spcPct val="0"/>
        </a:spcAft>
        <a:buClr>
          <a:schemeClr val="bg1"/>
        </a:buClr>
        <a:buSzPct val="100000"/>
        <a:buFont typeface="Arial" panose="020B0604020202020204" pitchFamily="34" charset="0"/>
        <a:buChar char="•"/>
        <a:tabLst/>
        <a:defRPr sz="1399">
          <a:solidFill>
            <a:schemeClr val="bg1"/>
          </a:solidFill>
          <a:latin typeface="IBM Plex Sans" charset="0"/>
          <a:ea typeface="IBM Plex Sans" charset="0"/>
          <a:cs typeface="IBM Plex Sans" charset="0"/>
        </a:defRPr>
      </a:lvl3pPr>
      <a:lvl4pPr marL="628021" indent="-193481" algn="l" rtl="0" eaLnBrk="1" fontAlgn="base" hangingPunct="1">
        <a:lnSpc>
          <a:spcPct val="100000"/>
        </a:lnSpc>
        <a:spcBef>
          <a:spcPts val="1099"/>
        </a:spcBef>
        <a:spcAft>
          <a:spcPct val="0"/>
        </a:spcAft>
        <a:buClr>
          <a:schemeClr val="bg1"/>
        </a:buClr>
        <a:buSzPct val="100000"/>
        <a:buFont typeface=".AppleSystemUIFont" charset="-120"/>
        <a:buChar char="–"/>
        <a:tabLst/>
        <a:defRPr sz="1399" baseline="0">
          <a:solidFill>
            <a:schemeClr val="bg1"/>
          </a:solidFill>
          <a:latin typeface="IBM Plex Sans" charset="0"/>
          <a:ea typeface="IBM Plex Sans" charset="0"/>
          <a:cs typeface="IBM Plex Sans" charset="0"/>
        </a:defRPr>
      </a:lvl4pPr>
      <a:lvl5pPr marL="802472" indent="-171279" algn="l" rtl="0" eaLnBrk="1" fontAlgn="base" hangingPunct="1">
        <a:lnSpc>
          <a:spcPct val="100000"/>
        </a:lnSpc>
        <a:spcBef>
          <a:spcPts val="1099"/>
        </a:spcBef>
        <a:spcAft>
          <a:spcPct val="0"/>
        </a:spcAft>
        <a:buClr>
          <a:schemeClr val="bg1"/>
        </a:buClr>
        <a:buFont typeface=".AppleSystemUIFont" charset="-120"/>
        <a:buChar char="»"/>
        <a:tabLst/>
        <a:defRPr sz="1399">
          <a:solidFill>
            <a:schemeClr val="bg1"/>
          </a:solidFill>
          <a:latin typeface="IBM Plex Sans" charset="0"/>
          <a:ea typeface="IBM Plex Sans" charset="0"/>
          <a:cs typeface="IBM Plex Sans" charset="0"/>
        </a:defRPr>
      </a:lvl5pPr>
      <a:lvl6pPr marL="1582117" indent="-129538" algn="l" rtl="0" eaLnBrk="1" fontAlgn="base" hangingPunct="1">
        <a:spcBef>
          <a:spcPct val="20000"/>
        </a:spcBef>
        <a:spcAft>
          <a:spcPct val="0"/>
        </a:spcAft>
        <a:buClr>
          <a:schemeClr val="bg1"/>
        </a:buClr>
        <a:buChar char="»"/>
        <a:defRPr sz="1268">
          <a:solidFill>
            <a:schemeClr val="bg1"/>
          </a:solidFill>
          <a:latin typeface="Arial" charset="0"/>
        </a:defRPr>
      </a:lvl6pPr>
      <a:lvl7pPr marL="1944320" indent="-129538" algn="l" rtl="0" eaLnBrk="1" fontAlgn="base" hangingPunct="1">
        <a:spcBef>
          <a:spcPct val="20000"/>
        </a:spcBef>
        <a:spcAft>
          <a:spcPct val="0"/>
        </a:spcAft>
        <a:buClr>
          <a:schemeClr val="bg1"/>
        </a:buClr>
        <a:buChar char="»"/>
        <a:defRPr sz="1268">
          <a:solidFill>
            <a:schemeClr val="bg1"/>
          </a:solidFill>
          <a:latin typeface="Arial" charset="0"/>
        </a:defRPr>
      </a:lvl7pPr>
      <a:lvl8pPr marL="2306522" indent="-129538" algn="l" rtl="0" eaLnBrk="1" fontAlgn="base" hangingPunct="1">
        <a:spcBef>
          <a:spcPct val="20000"/>
        </a:spcBef>
        <a:spcAft>
          <a:spcPct val="0"/>
        </a:spcAft>
        <a:buClr>
          <a:schemeClr val="bg1"/>
        </a:buClr>
        <a:buChar char="»"/>
        <a:defRPr sz="1268">
          <a:solidFill>
            <a:schemeClr val="bg1"/>
          </a:solidFill>
          <a:latin typeface="Arial" charset="0"/>
        </a:defRPr>
      </a:lvl8pPr>
      <a:lvl9pPr marL="2668725" indent="-129538"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05" rtl="0" eaLnBrk="1" latinLnBrk="0" hangingPunct="1">
        <a:defRPr sz="1427" kern="1200">
          <a:solidFill>
            <a:schemeClr val="tx1"/>
          </a:solidFill>
          <a:latin typeface="+mn-lt"/>
          <a:ea typeface="+mn-ea"/>
          <a:cs typeface="+mn-cs"/>
        </a:defRPr>
      </a:lvl1pPr>
      <a:lvl2pPr marL="362201" algn="l" defTabSz="724405" rtl="0" eaLnBrk="1" latinLnBrk="0" hangingPunct="1">
        <a:defRPr sz="1427" kern="1200">
          <a:solidFill>
            <a:schemeClr val="tx1"/>
          </a:solidFill>
          <a:latin typeface="+mn-lt"/>
          <a:ea typeface="+mn-ea"/>
          <a:cs typeface="+mn-cs"/>
        </a:defRPr>
      </a:lvl2pPr>
      <a:lvl3pPr marL="724405" algn="l" defTabSz="724405" rtl="0" eaLnBrk="1" latinLnBrk="0" hangingPunct="1">
        <a:defRPr sz="1427" kern="1200">
          <a:solidFill>
            <a:schemeClr val="tx1"/>
          </a:solidFill>
          <a:latin typeface="+mn-lt"/>
          <a:ea typeface="+mn-ea"/>
          <a:cs typeface="+mn-cs"/>
        </a:defRPr>
      </a:lvl3pPr>
      <a:lvl4pPr marL="1086605" algn="l" defTabSz="724405" rtl="0" eaLnBrk="1" latinLnBrk="0" hangingPunct="1">
        <a:defRPr sz="1427" kern="1200">
          <a:solidFill>
            <a:schemeClr val="tx1"/>
          </a:solidFill>
          <a:latin typeface="+mn-lt"/>
          <a:ea typeface="+mn-ea"/>
          <a:cs typeface="+mn-cs"/>
        </a:defRPr>
      </a:lvl4pPr>
      <a:lvl5pPr marL="1448808" algn="l" defTabSz="724405" rtl="0" eaLnBrk="1" latinLnBrk="0" hangingPunct="1">
        <a:defRPr sz="1427" kern="1200">
          <a:solidFill>
            <a:schemeClr val="tx1"/>
          </a:solidFill>
          <a:latin typeface="+mn-lt"/>
          <a:ea typeface="+mn-ea"/>
          <a:cs typeface="+mn-cs"/>
        </a:defRPr>
      </a:lvl5pPr>
      <a:lvl6pPr marL="1811010" algn="l" defTabSz="724405" rtl="0" eaLnBrk="1" latinLnBrk="0" hangingPunct="1">
        <a:defRPr sz="1427" kern="1200">
          <a:solidFill>
            <a:schemeClr val="tx1"/>
          </a:solidFill>
          <a:latin typeface="+mn-lt"/>
          <a:ea typeface="+mn-ea"/>
          <a:cs typeface="+mn-cs"/>
        </a:defRPr>
      </a:lvl6pPr>
      <a:lvl7pPr marL="2173212" algn="l" defTabSz="724405" rtl="0" eaLnBrk="1" latinLnBrk="0" hangingPunct="1">
        <a:defRPr sz="1427" kern="1200">
          <a:solidFill>
            <a:schemeClr val="tx1"/>
          </a:solidFill>
          <a:latin typeface="+mn-lt"/>
          <a:ea typeface="+mn-ea"/>
          <a:cs typeface="+mn-cs"/>
        </a:defRPr>
      </a:lvl7pPr>
      <a:lvl8pPr marL="2535413" algn="l" defTabSz="724405" rtl="0" eaLnBrk="1" latinLnBrk="0" hangingPunct="1">
        <a:defRPr sz="1427" kern="1200">
          <a:solidFill>
            <a:schemeClr val="tx1"/>
          </a:solidFill>
          <a:latin typeface="+mn-lt"/>
          <a:ea typeface="+mn-ea"/>
          <a:cs typeface="+mn-cs"/>
        </a:defRPr>
      </a:lvl8pPr>
      <a:lvl9pPr marL="2897615" algn="l" defTabSz="724405"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1"/>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5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3232994297"/>
      </p:ext>
    </p:extLst>
  </p:cSld>
  <p:clrMap bg1="lt1" tx1="dk1" bg2="lt2" tx2="dk2" accent1="accent1" accent2="accent2" accent3="accent3" accent4="accent4" accent5="accent5" accent6="accent6" hlink="hlink" folHlink="folHlink"/>
  <p:sldLayoutIdLst>
    <p:sldLayoutId id="2147490023" r:id="rId1"/>
    <p:sldLayoutId id="2147490024" r:id="rId2"/>
    <p:sldLayoutId id="2147490025" r:id="rId3"/>
    <p:sldLayoutId id="2147490026" r:id="rId4"/>
    <p:sldLayoutId id="2147490027" r:id="rId5"/>
    <p:sldLayoutId id="2147490028" r:id="rId6"/>
    <p:sldLayoutId id="2147490029" r:id="rId7"/>
    <p:sldLayoutId id="2147490030" r:id="rId8"/>
    <p:sldLayoutId id="2147490031" r:id="rId9"/>
    <p:sldLayoutId id="2147490032" r:id="rId10"/>
    <p:sldLayoutId id="2147490033" r:id="rId11"/>
    <p:sldLayoutId id="2147490034" r:id="rId12"/>
    <p:sldLayoutId id="2147490035" r:id="rId13"/>
    <p:sldLayoutId id="2147490036" r:id="rId14"/>
    <p:sldLayoutId id="2147490037" r:id="rId15"/>
    <p:sldLayoutId id="2147490038" r:id="rId16"/>
    <p:sldLayoutId id="2147490039" r:id="rId17"/>
    <p:sldLayoutId id="2147490040" r:id="rId18"/>
    <p:sldLayoutId id="2147490041" r:id="rId19"/>
    <p:sldLayoutId id="2147490042" r:id="rId20"/>
    <p:sldLayoutId id="2147490043" r:id="rId21"/>
    <p:sldLayoutId id="2147490044" r:id="rId22"/>
    <p:sldLayoutId id="2147490045" r:id="rId23"/>
    <p:sldLayoutId id="2147490046" r:id="rId24"/>
    <p:sldLayoutId id="2147490047" r:id="rId25"/>
    <p:sldLayoutId id="2147490048" r:id="rId26"/>
    <p:sldLayoutId id="2147490049" r:id="rId27"/>
    <p:sldLayoutId id="2147490050" r:id="rId28"/>
    <p:sldLayoutId id="2147490051" r:id="rId29"/>
    <p:sldLayoutId id="2147490052" r:id="rId30"/>
    <p:sldLayoutId id="2147490053" r:id="rId31"/>
    <p:sldLayoutId id="2147490054" r:id="rId32"/>
    <p:sldLayoutId id="2147490055" r:id="rId33"/>
    <p:sldLayoutId id="2147490056" r:id="rId34"/>
    <p:sldLayoutId id="2147490057" r:id="rId35"/>
    <p:sldLayoutId id="2147490058" r:id="rId36"/>
    <p:sldLayoutId id="2147490059" r:id="rId37"/>
  </p:sldLayoutIdLst>
  <p:hf hdr="0" dt="0"/>
  <p:txStyles>
    <p:titleStyle>
      <a:lvl1pPr algn="l" defTabSz="342900" rtl="0" eaLnBrk="1" latinLnBrk="0" hangingPunct="1">
        <a:lnSpc>
          <a:spcPct val="90000"/>
        </a:lnSpc>
        <a:spcBef>
          <a:spcPct val="0"/>
        </a:spcBef>
        <a:buNone/>
        <a:defRPr sz="1800" kern="1200">
          <a:solidFill>
            <a:schemeClr val="tx1"/>
          </a:solidFill>
          <a:latin typeface="+mj-lt"/>
          <a:ea typeface="Arial" charset="0"/>
          <a:cs typeface="Arial" charset="0"/>
        </a:defRPr>
      </a:lvl1pPr>
    </p:titleStyle>
    <p:bodyStyle>
      <a:lvl1pPr marL="0" indent="0" algn="l" defTabSz="342900" rtl="0" eaLnBrk="1" latinLnBrk="0" hangingPunct="1">
        <a:lnSpc>
          <a:spcPct val="100000"/>
        </a:lnSpc>
        <a:spcBef>
          <a:spcPts val="825"/>
        </a:spcBef>
        <a:buFont typeface="Arial"/>
        <a:buNone/>
        <a:defRPr sz="1050" kern="1200">
          <a:solidFill>
            <a:schemeClr val="tx1"/>
          </a:solidFill>
          <a:latin typeface="+mn-lt"/>
          <a:ea typeface="Arial" charset="0"/>
          <a:cs typeface="Arial" charset="0"/>
        </a:defRPr>
      </a:lvl1pPr>
      <a:lvl2pPr marL="129779" indent="-129779"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2pPr>
      <a:lvl3pPr marL="297656" indent="-129779"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3pPr>
      <a:lvl4pPr marL="469106" indent="-126206"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4pPr>
      <a:lvl5pPr marL="602456" indent="-129779"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6"/>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992" y="0"/>
            <a:ext cx="9144001" cy="5147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6"/>
          <p:cNvSpPr>
            <a:spLocks noChangeArrowheads="1"/>
          </p:cNvSpPr>
          <p:nvPr userDrawn="1"/>
        </p:nvSpPr>
        <p:spPr bwMode="auto">
          <a:xfrm>
            <a:off x="4458891" y="4743649"/>
            <a:ext cx="266899" cy="240109"/>
          </a:xfrm>
          <a:prstGeom prst="rect">
            <a:avLst/>
          </a:prstGeom>
          <a:noFill/>
          <a:ln>
            <a:noFill/>
          </a:ln>
          <a:effectLst/>
        </p:spPr>
        <p:txBody>
          <a:bodyPr anchor="ctr" anchorCtr="1"/>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900">
                <a:solidFill>
                  <a:schemeClr val="tx1"/>
                </a:solidFill>
                <a:latin typeface="Arial" charset="0"/>
                <a:ea typeface="Arial" charset="0"/>
                <a:cs typeface="Arial" charset="0"/>
              </a:defRPr>
            </a:lvl9pPr>
          </a:lstStyle>
          <a:p>
            <a:pPr defTabSz="571500" fontAlgn="base">
              <a:spcBef>
                <a:spcPct val="0"/>
              </a:spcBef>
              <a:spcAft>
                <a:spcPct val="0"/>
              </a:spcAft>
            </a:pPr>
            <a:fld id="{70289E0D-DE9C-4B43-9226-A6A168B72611}" type="slidenum">
              <a:rPr lang="en-US" altLang="en-US" sz="875" smtClean="0">
                <a:solidFill>
                  <a:prstClr val="white"/>
                </a:solidFill>
              </a:rPr>
              <a:pPr defTabSz="571500" fontAlgn="base">
                <a:spcBef>
                  <a:spcPct val="0"/>
                </a:spcBef>
                <a:spcAft>
                  <a:spcPct val="0"/>
                </a:spcAft>
              </a:pPr>
              <a:t>‹#›</a:t>
            </a:fld>
            <a:endParaRPr lang="en-US" altLang="en-US" sz="875">
              <a:solidFill>
                <a:prstClr val="white"/>
              </a:solidFill>
            </a:endParaRPr>
          </a:p>
        </p:txBody>
      </p:sp>
    </p:spTree>
    <p:extLst>
      <p:ext uri="{BB962C8B-B14F-4D97-AF65-F5344CB8AC3E}">
        <p14:creationId xmlns:p14="http://schemas.microsoft.com/office/powerpoint/2010/main" val="1223413815"/>
      </p:ext>
    </p:extLst>
  </p:cSld>
  <p:clrMap bg1="lt1" tx1="dk1" bg2="lt2" tx2="dk2" accent1="accent1" accent2="accent2" accent3="accent3" accent4="accent4" accent5="accent5" accent6="accent6" hlink="hlink" folHlink="folHlink"/>
  <p:sldLayoutIdLst>
    <p:sldLayoutId id="2147484719" r:id="rId1"/>
    <p:sldLayoutId id="2147484720" r:id="rId2"/>
  </p:sldLayoutIdLst>
  <p:hf hdr="0" ftr="0" dt="0"/>
  <p:txStyles>
    <p:titleStyle>
      <a:lvl1pPr algn="ctr" defTabSz="285750" rtl="0" eaLnBrk="0" fontAlgn="base" hangingPunct="0">
        <a:spcBef>
          <a:spcPct val="0"/>
        </a:spcBef>
        <a:spcAft>
          <a:spcPct val="0"/>
        </a:spcAft>
        <a:defRPr sz="2750" kern="1200">
          <a:solidFill>
            <a:schemeClr val="tx1"/>
          </a:solidFill>
          <a:latin typeface="+mj-lt"/>
          <a:ea typeface="+mj-ea"/>
          <a:cs typeface="+mj-cs"/>
        </a:defRPr>
      </a:lvl1pPr>
      <a:lvl2pPr algn="ctr" defTabSz="285750" rtl="0" eaLnBrk="0" fontAlgn="base" hangingPunct="0">
        <a:spcBef>
          <a:spcPct val="0"/>
        </a:spcBef>
        <a:spcAft>
          <a:spcPct val="0"/>
        </a:spcAft>
        <a:defRPr sz="2750">
          <a:solidFill>
            <a:schemeClr val="tx1"/>
          </a:solidFill>
          <a:latin typeface="Calibri" panose="020F0502020204030204" pitchFamily="34" charset="0"/>
        </a:defRPr>
      </a:lvl2pPr>
      <a:lvl3pPr algn="ctr" defTabSz="285750" rtl="0" eaLnBrk="0" fontAlgn="base" hangingPunct="0">
        <a:spcBef>
          <a:spcPct val="0"/>
        </a:spcBef>
        <a:spcAft>
          <a:spcPct val="0"/>
        </a:spcAft>
        <a:defRPr sz="2750">
          <a:solidFill>
            <a:schemeClr val="tx1"/>
          </a:solidFill>
          <a:latin typeface="Calibri" panose="020F0502020204030204" pitchFamily="34" charset="0"/>
        </a:defRPr>
      </a:lvl3pPr>
      <a:lvl4pPr algn="ctr" defTabSz="285750" rtl="0" eaLnBrk="0" fontAlgn="base" hangingPunct="0">
        <a:spcBef>
          <a:spcPct val="0"/>
        </a:spcBef>
        <a:spcAft>
          <a:spcPct val="0"/>
        </a:spcAft>
        <a:defRPr sz="2750">
          <a:solidFill>
            <a:schemeClr val="tx1"/>
          </a:solidFill>
          <a:latin typeface="Calibri" panose="020F0502020204030204" pitchFamily="34" charset="0"/>
        </a:defRPr>
      </a:lvl4pPr>
      <a:lvl5pPr algn="ctr" defTabSz="285750" rtl="0" eaLnBrk="0" fontAlgn="base" hangingPunct="0">
        <a:spcBef>
          <a:spcPct val="0"/>
        </a:spcBef>
        <a:spcAft>
          <a:spcPct val="0"/>
        </a:spcAft>
        <a:defRPr sz="2750">
          <a:solidFill>
            <a:schemeClr val="tx1"/>
          </a:solidFill>
          <a:latin typeface="Calibri" panose="020F0502020204030204" pitchFamily="34" charset="0"/>
        </a:defRPr>
      </a:lvl5pPr>
      <a:lvl6pPr marL="285750" algn="ctr" defTabSz="285750" rtl="0" fontAlgn="base">
        <a:spcBef>
          <a:spcPct val="0"/>
        </a:spcBef>
        <a:spcAft>
          <a:spcPct val="0"/>
        </a:spcAft>
        <a:defRPr sz="2750">
          <a:solidFill>
            <a:schemeClr val="tx1"/>
          </a:solidFill>
          <a:latin typeface="Calibri" panose="020F0502020204030204" pitchFamily="34" charset="0"/>
        </a:defRPr>
      </a:lvl6pPr>
      <a:lvl7pPr marL="571500" algn="ctr" defTabSz="285750" rtl="0" fontAlgn="base">
        <a:spcBef>
          <a:spcPct val="0"/>
        </a:spcBef>
        <a:spcAft>
          <a:spcPct val="0"/>
        </a:spcAft>
        <a:defRPr sz="2750">
          <a:solidFill>
            <a:schemeClr val="tx1"/>
          </a:solidFill>
          <a:latin typeface="Calibri" panose="020F0502020204030204" pitchFamily="34" charset="0"/>
        </a:defRPr>
      </a:lvl7pPr>
      <a:lvl8pPr marL="857250" algn="ctr" defTabSz="285750" rtl="0" fontAlgn="base">
        <a:spcBef>
          <a:spcPct val="0"/>
        </a:spcBef>
        <a:spcAft>
          <a:spcPct val="0"/>
        </a:spcAft>
        <a:defRPr sz="2750">
          <a:solidFill>
            <a:schemeClr val="tx1"/>
          </a:solidFill>
          <a:latin typeface="Calibri" panose="020F0502020204030204" pitchFamily="34" charset="0"/>
        </a:defRPr>
      </a:lvl8pPr>
      <a:lvl9pPr marL="1143000" algn="ctr" defTabSz="285750" rtl="0" fontAlgn="base">
        <a:spcBef>
          <a:spcPct val="0"/>
        </a:spcBef>
        <a:spcAft>
          <a:spcPct val="0"/>
        </a:spcAft>
        <a:defRPr sz="2750">
          <a:solidFill>
            <a:schemeClr val="tx1"/>
          </a:solidFill>
          <a:latin typeface="Calibri" panose="020F0502020204030204" pitchFamily="34" charset="0"/>
        </a:defRPr>
      </a:lvl9pPr>
    </p:titleStyle>
    <p:bodyStyle>
      <a:lvl1pPr marL="214313" indent="-214313" algn="l" defTabSz="285750" rtl="0" eaLnBrk="0" fontAlgn="base" hangingPunct="0">
        <a:spcBef>
          <a:spcPct val="20000"/>
        </a:spcBef>
        <a:spcAft>
          <a:spcPct val="0"/>
        </a:spcAft>
        <a:buFont typeface="Arial" charset="0"/>
        <a:buChar char="•"/>
        <a:defRPr sz="2000" kern="1200">
          <a:solidFill>
            <a:schemeClr val="tx1"/>
          </a:solidFill>
          <a:latin typeface="+mn-lt"/>
          <a:ea typeface="+mn-ea"/>
          <a:cs typeface="+mn-cs"/>
        </a:defRPr>
      </a:lvl1pPr>
      <a:lvl2pPr marL="464344" indent="-178594" algn="l" defTabSz="285750" rtl="0" eaLnBrk="0" fontAlgn="base" hangingPunct="0">
        <a:spcBef>
          <a:spcPct val="20000"/>
        </a:spcBef>
        <a:spcAft>
          <a:spcPct val="0"/>
        </a:spcAft>
        <a:buFont typeface="Arial" charset="0"/>
        <a:buChar char="–"/>
        <a:defRPr sz="1750" kern="1200">
          <a:solidFill>
            <a:schemeClr val="tx1"/>
          </a:solidFill>
          <a:latin typeface="+mn-lt"/>
          <a:ea typeface="+mn-ea"/>
          <a:cs typeface="+mn-cs"/>
        </a:defRPr>
      </a:lvl2pPr>
      <a:lvl3pPr marL="714375" indent="-142875" algn="l" defTabSz="285750" rtl="0" eaLnBrk="0" fontAlgn="base" hangingPunct="0">
        <a:spcBef>
          <a:spcPct val="20000"/>
        </a:spcBef>
        <a:spcAft>
          <a:spcPct val="0"/>
        </a:spcAft>
        <a:buFont typeface="Arial" charset="0"/>
        <a:buChar char="•"/>
        <a:defRPr sz="1500" kern="1200">
          <a:solidFill>
            <a:schemeClr val="tx1"/>
          </a:solidFill>
          <a:latin typeface="+mn-lt"/>
          <a:ea typeface="+mn-ea"/>
          <a:cs typeface="+mn-cs"/>
        </a:defRPr>
      </a:lvl3pPr>
      <a:lvl4pPr marL="1000125" indent="-142875" algn="l" defTabSz="285750" rtl="0" eaLnBrk="0" fontAlgn="base" hangingPunct="0">
        <a:spcBef>
          <a:spcPct val="20000"/>
        </a:spcBef>
        <a:spcAft>
          <a:spcPct val="0"/>
        </a:spcAft>
        <a:buFont typeface="Arial" charset="0"/>
        <a:buChar char="–"/>
        <a:defRPr sz="1250" kern="1200">
          <a:solidFill>
            <a:schemeClr val="tx1"/>
          </a:solidFill>
          <a:latin typeface="+mn-lt"/>
          <a:ea typeface="+mn-ea"/>
          <a:cs typeface="+mn-cs"/>
        </a:defRPr>
      </a:lvl4pPr>
      <a:lvl5pPr marL="1285875" indent="-142875" algn="l" defTabSz="285750" rtl="0" eaLnBrk="0" fontAlgn="base" hangingPunct="0">
        <a:spcBef>
          <a:spcPct val="20000"/>
        </a:spcBef>
        <a:spcAft>
          <a:spcPct val="0"/>
        </a:spcAft>
        <a:buFont typeface="Arial" charset="0"/>
        <a:buChar char="»"/>
        <a:defRPr sz="1250" kern="1200">
          <a:solidFill>
            <a:schemeClr val="tx1"/>
          </a:solidFill>
          <a:latin typeface="+mn-lt"/>
          <a:ea typeface="+mn-ea"/>
          <a:cs typeface="+mn-cs"/>
        </a:defRPr>
      </a:lvl5pPr>
      <a:lvl6pPr marL="1571625" indent="-142875" algn="l" defTabSz="285750" rtl="0" eaLnBrk="1" latinLnBrk="0" hangingPunct="1">
        <a:spcBef>
          <a:spcPct val="20000"/>
        </a:spcBef>
        <a:buFont typeface="Arial"/>
        <a:buChar char="•"/>
        <a:defRPr sz="1250" kern="1200">
          <a:solidFill>
            <a:schemeClr val="tx1"/>
          </a:solidFill>
          <a:latin typeface="+mn-lt"/>
          <a:ea typeface="+mn-ea"/>
          <a:cs typeface="+mn-cs"/>
        </a:defRPr>
      </a:lvl6pPr>
      <a:lvl7pPr marL="1857375" indent="-142875" algn="l" defTabSz="285750" rtl="0" eaLnBrk="1" latinLnBrk="0" hangingPunct="1">
        <a:spcBef>
          <a:spcPct val="20000"/>
        </a:spcBef>
        <a:buFont typeface="Arial"/>
        <a:buChar char="•"/>
        <a:defRPr sz="1250" kern="1200">
          <a:solidFill>
            <a:schemeClr val="tx1"/>
          </a:solidFill>
          <a:latin typeface="+mn-lt"/>
          <a:ea typeface="+mn-ea"/>
          <a:cs typeface="+mn-cs"/>
        </a:defRPr>
      </a:lvl7pPr>
      <a:lvl8pPr marL="2143125" indent="-142875" algn="l" defTabSz="285750" rtl="0" eaLnBrk="1" latinLnBrk="0" hangingPunct="1">
        <a:spcBef>
          <a:spcPct val="20000"/>
        </a:spcBef>
        <a:buFont typeface="Arial"/>
        <a:buChar char="•"/>
        <a:defRPr sz="1250" kern="1200">
          <a:solidFill>
            <a:schemeClr val="tx1"/>
          </a:solidFill>
          <a:latin typeface="+mn-lt"/>
          <a:ea typeface="+mn-ea"/>
          <a:cs typeface="+mn-cs"/>
        </a:defRPr>
      </a:lvl8pPr>
      <a:lvl9pPr marL="2428875" indent="-142875" algn="l" defTabSz="285750"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50" rtl="0" eaLnBrk="1" latinLnBrk="0" hangingPunct="1">
        <a:defRPr sz="1125" kern="1200">
          <a:solidFill>
            <a:schemeClr val="tx1"/>
          </a:solidFill>
          <a:latin typeface="+mn-lt"/>
          <a:ea typeface="+mn-ea"/>
          <a:cs typeface="+mn-cs"/>
        </a:defRPr>
      </a:lvl1pPr>
      <a:lvl2pPr marL="285750" algn="l" defTabSz="285750" rtl="0" eaLnBrk="1" latinLnBrk="0" hangingPunct="1">
        <a:defRPr sz="1125" kern="1200">
          <a:solidFill>
            <a:schemeClr val="tx1"/>
          </a:solidFill>
          <a:latin typeface="+mn-lt"/>
          <a:ea typeface="+mn-ea"/>
          <a:cs typeface="+mn-cs"/>
        </a:defRPr>
      </a:lvl2pPr>
      <a:lvl3pPr marL="571500" algn="l" defTabSz="285750" rtl="0" eaLnBrk="1" latinLnBrk="0" hangingPunct="1">
        <a:defRPr sz="1125" kern="1200">
          <a:solidFill>
            <a:schemeClr val="tx1"/>
          </a:solidFill>
          <a:latin typeface="+mn-lt"/>
          <a:ea typeface="+mn-ea"/>
          <a:cs typeface="+mn-cs"/>
        </a:defRPr>
      </a:lvl3pPr>
      <a:lvl4pPr marL="857250" algn="l" defTabSz="285750" rtl="0" eaLnBrk="1" latinLnBrk="0" hangingPunct="1">
        <a:defRPr sz="1125" kern="1200">
          <a:solidFill>
            <a:schemeClr val="tx1"/>
          </a:solidFill>
          <a:latin typeface="+mn-lt"/>
          <a:ea typeface="+mn-ea"/>
          <a:cs typeface="+mn-cs"/>
        </a:defRPr>
      </a:lvl4pPr>
      <a:lvl5pPr marL="1143000" algn="l" defTabSz="285750" rtl="0" eaLnBrk="1" latinLnBrk="0" hangingPunct="1">
        <a:defRPr sz="1125" kern="1200">
          <a:solidFill>
            <a:schemeClr val="tx1"/>
          </a:solidFill>
          <a:latin typeface="+mn-lt"/>
          <a:ea typeface="+mn-ea"/>
          <a:cs typeface="+mn-cs"/>
        </a:defRPr>
      </a:lvl5pPr>
      <a:lvl6pPr marL="1428750" algn="l" defTabSz="285750" rtl="0" eaLnBrk="1" latinLnBrk="0" hangingPunct="1">
        <a:defRPr sz="1125" kern="1200">
          <a:solidFill>
            <a:schemeClr val="tx1"/>
          </a:solidFill>
          <a:latin typeface="+mn-lt"/>
          <a:ea typeface="+mn-ea"/>
          <a:cs typeface="+mn-cs"/>
        </a:defRPr>
      </a:lvl6pPr>
      <a:lvl7pPr marL="1714500" algn="l" defTabSz="285750" rtl="0" eaLnBrk="1" latinLnBrk="0" hangingPunct="1">
        <a:defRPr sz="1125" kern="1200">
          <a:solidFill>
            <a:schemeClr val="tx1"/>
          </a:solidFill>
          <a:latin typeface="+mn-lt"/>
          <a:ea typeface="+mn-ea"/>
          <a:cs typeface="+mn-cs"/>
        </a:defRPr>
      </a:lvl7pPr>
      <a:lvl8pPr marL="2000250" algn="l" defTabSz="285750" rtl="0" eaLnBrk="1" latinLnBrk="0" hangingPunct="1">
        <a:defRPr sz="1125" kern="1200">
          <a:solidFill>
            <a:schemeClr val="tx1"/>
          </a:solidFill>
          <a:latin typeface="+mn-lt"/>
          <a:ea typeface="+mn-ea"/>
          <a:cs typeface="+mn-cs"/>
        </a:defRPr>
      </a:lvl8pPr>
      <a:lvl9pPr marL="2286000" algn="l" defTabSz="285750" rtl="0" eaLnBrk="1" latinLnBrk="0" hangingPunct="1">
        <a:defRPr sz="1125"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Think 2019/ Month XX, 2019 / © 2019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01902706"/>
      </p:ext>
    </p:extLst>
  </p:cSld>
  <p:clrMap bg1="dk1" tx1="lt1" bg2="dk2" tx2="lt2" accent1="accent1" accent2="accent2" accent3="accent3" accent4="accent4" accent5="accent5" accent6="accent6" hlink="hlink" folHlink="folHlink"/>
  <p:sldLayoutIdLst>
    <p:sldLayoutId id="2147490063" r:id="rId1"/>
    <p:sldLayoutId id="2147490064" r:id="rId2"/>
    <p:sldLayoutId id="2147490065" r:id="rId3"/>
    <p:sldLayoutId id="2147490066" r:id="rId4"/>
    <p:sldLayoutId id="2147490067" r:id="rId5"/>
    <p:sldLayoutId id="2147490068" r:id="rId6"/>
    <p:sldLayoutId id="2147490069" r:id="rId7"/>
    <p:sldLayoutId id="2147490070" r:id="rId8"/>
    <p:sldLayoutId id="2147490071" r:id="rId9"/>
    <p:sldLayoutId id="2147490072" r:id="rId10"/>
    <p:sldLayoutId id="2147490073" r:id="rId11"/>
    <p:sldLayoutId id="2147490074" r:id="rId12"/>
    <p:sldLayoutId id="2147490075" r:id="rId13"/>
    <p:sldLayoutId id="2147490076" r:id="rId14"/>
    <p:sldLayoutId id="2147490077" r:id="rId15"/>
    <p:sldLayoutId id="2147490078" r:id="rId16"/>
    <p:sldLayoutId id="2147490079" r:id="rId17"/>
    <p:sldLayoutId id="2147490080" r:id="rId18"/>
    <p:sldLayoutId id="2147490081" r:id="rId19"/>
    <p:sldLayoutId id="2147490082" r:id="rId20"/>
    <p:sldLayoutId id="2147490083" r:id="rId21"/>
    <p:sldLayoutId id="2147490084" r:id="rId22"/>
    <p:sldLayoutId id="2147490085" r:id="rId23"/>
    <p:sldLayoutId id="2147490086" r:id="rId24"/>
    <p:sldLayoutId id="2147490087" r:id="rId25"/>
    <p:sldLayoutId id="2147490088" r:id="rId26"/>
    <p:sldLayoutId id="2147490089" r:id="rId27"/>
    <p:sldLayoutId id="2147490090" r:id="rId28"/>
    <p:sldLayoutId id="2147490091" r:id="rId29"/>
    <p:sldLayoutId id="2147490092" r:id="rId30"/>
    <p:sldLayoutId id="2147490093" r:id="rId31"/>
    <p:sldLayoutId id="2147490094" r:id="rId32"/>
  </p:sldLayoutIdLst>
  <p:hf sldNum="0"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3FD999D4-B456-9943-89B7-30D56181CE18}"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endParaRPr lang="en-US" dirty="0">
              <a:solidFill>
                <a:srgbClr val="FFFFFF"/>
              </a:solidFill>
            </a:endParaRPr>
          </a:p>
        </p:txBody>
      </p:sp>
    </p:spTree>
    <p:extLst>
      <p:ext uri="{BB962C8B-B14F-4D97-AF65-F5344CB8AC3E}">
        <p14:creationId xmlns:p14="http://schemas.microsoft.com/office/powerpoint/2010/main" val="1037550218"/>
      </p:ext>
    </p:extLst>
  </p:cSld>
  <p:clrMap bg1="lt1" tx1="dk1" bg2="lt2" tx2="dk2" accent1="accent1" accent2="accent2" accent3="accent3" accent4="accent4" accent5="accent5" accent6="accent6" hlink="hlink" folHlink="folHlink"/>
  <p:sldLayoutIdLst>
    <p:sldLayoutId id="2147490098" r:id="rId1"/>
    <p:sldLayoutId id="2147490099" r:id="rId2"/>
    <p:sldLayoutId id="2147490100" r:id="rId3"/>
    <p:sldLayoutId id="2147490101" r:id="rId4"/>
    <p:sldLayoutId id="2147490102" r:id="rId5"/>
    <p:sldLayoutId id="2147490103" r:id="rId6"/>
    <p:sldLayoutId id="2147490104" r:id="rId7"/>
    <p:sldLayoutId id="2147490105" r:id="rId8"/>
    <p:sldLayoutId id="2147490106" r:id="rId9"/>
    <p:sldLayoutId id="2147490107" r:id="rId10"/>
    <p:sldLayoutId id="2147490108" r:id="rId11"/>
    <p:sldLayoutId id="2147490109" r:id="rId12"/>
    <p:sldLayoutId id="2147490110" r:id="rId13"/>
    <p:sldLayoutId id="2147490111" r:id="rId14"/>
    <p:sldLayoutId id="2147490112" r:id="rId15"/>
    <p:sldLayoutId id="2147490113" r:id="rId16"/>
    <p:sldLayoutId id="2147490114" r:id="rId17"/>
    <p:sldLayoutId id="2147490115" r:id="rId18"/>
    <p:sldLayoutId id="2147490116" r:id="rId19"/>
    <p:sldLayoutId id="2147490117" r:id="rId20"/>
    <p:sldLayoutId id="2147490118" r:id="rId21"/>
    <p:sldLayoutId id="2147490119" r:id="rId22"/>
    <p:sldLayoutId id="2147490120" r:id="rId23"/>
    <p:sldLayoutId id="2147490121" r:id="rId24"/>
    <p:sldLayoutId id="2147490122" r:id="rId25"/>
    <p:sldLayoutId id="2147490123" r:id="rId26"/>
    <p:sldLayoutId id="2147490124" r:id="rId27"/>
    <p:sldLayoutId id="2147490125" r:id="rId28"/>
    <p:sldLayoutId id="2147490126" r:id="rId29"/>
    <p:sldLayoutId id="2147490127" r:id="rId30"/>
    <p:sldLayoutId id="2147490128" r:id="rId31"/>
    <p:sldLayoutId id="2147490129" r:id="rId32"/>
    <p:sldLayoutId id="2147490130" r:id="rId33"/>
    <p:sldLayoutId id="2147490131" r:id="rId34"/>
    <p:sldLayoutId id="2147490132" r:id="rId35"/>
    <p:sldLayoutId id="2147490133" r:id="rId36"/>
    <p:sldLayoutId id="2147490134" r:id="rId37"/>
    <p:sldLayoutId id="2147490135" r:id="rId38"/>
    <p:sldLayoutId id="2147490136" r:id="rId39"/>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3FD999D4-B456-9943-89B7-30D56181CE18}"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r>
              <a:rPr lang="en-US" dirty="0">
                <a:solidFill>
                  <a:srgbClr val="FFFFFF"/>
                </a:solidFill>
              </a:rPr>
              <a:t>IBM Cloud / DOC ID / Month XX, 2018 / © 2018 IBM Corporation</a:t>
            </a:r>
          </a:p>
        </p:txBody>
      </p:sp>
    </p:spTree>
    <p:extLst>
      <p:ext uri="{BB962C8B-B14F-4D97-AF65-F5344CB8AC3E}">
        <p14:creationId xmlns:p14="http://schemas.microsoft.com/office/powerpoint/2010/main" val="4156122177"/>
      </p:ext>
    </p:extLst>
  </p:cSld>
  <p:clrMap bg1="lt1" tx1="dk1" bg2="lt2" tx2="dk2" accent1="accent1" accent2="accent2" accent3="accent3" accent4="accent4" accent5="accent5" accent6="accent6" hlink="hlink" folHlink="folHlink"/>
  <p:sldLayoutIdLst>
    <p:sldLayoutId id="2147490262" r:id="rId1"/>
    <p:sldLayoutId id="2147490263" r:id="rId2"/>
    <p:sldLayoutId id="2147490264" r:id="rId3"/>
    <p:sldLayoutId id="2147490265" r:id="rId4"/>
    <p:sldLayoutId id="2147490266" r:id="rId5"/>
    <p:sldLayoutId id="2147490267" r:id="rId6"/>
    <p:sldLayoutId id="2147490268" r:id="rId7"/>
    <p:sldLayoutId id="2147490269" r:id="rId8"/>
    <p:sldLayoutId id="2147490270" r:id="rId9"/>
    <p:sldLayoutId id="2147490271" r:id="rId10"/>
    <p:sldLayoutId id="2147490272" r:id="rId11"/>
    <p:sldLayoutId id="2147490273" r:id="rId12"/>
    <p:sldLayoutId id="2147490274" r:id="rId13"/>
    <p:sldLayoutId id="2147490275" r:id="rId14"/>
    <p:sldLayoutId id="2147490276" r:id="rId15"/>
    <p:sldLayoutId id="2147490277" r:id="rId16"/>
    <p:sldLayoutId id="2147490278" r:id="rId17"/>
    <p:sldLayoutId id="2147490279" r:id="rId18"/>
    <p:sldLayoutId id="2147490280" r:id="rId19"/>
    <p:sldLayoutId id="2147490281" r:id="rId20"/>
    <p:sldLayoutId id="2147490282" r:id="rId21"/>
    <p:sldLayoutId id="2147490283" r:id="rId22"/>
    <p:sldLayoutId id="2147490284" r:id="rId23"/>
    <p:sldLayoutId id="2147490285" r:id="rId24"/>
    <p:sldLayoutId id="2147490286" r:id="rId25"/>
    <p:sldLayoutId id="2147490287" r:id="rId26"/>
    <p:sldLayoutId id="2147490288" r:id="rId27"/>
    <p:sldLayoutId id="2147490289" r:id="rId28"/>
    <p:sldLayoutId id="2147490290" r:id="rId29"/>
    <p:sldLayoutId id="2147490291" r:id="rId30"/>
    <p:sldLayoutId id="2147490292" r:id="rId31"/>
    <p:sldLayoutId id="2147490293" r:id="rId32"/>
    <p:sldLayoutId id="2147490294" r:id="rId33"/>
    <p:sldLayoutId id="2147490295" r:id="rId34"/>
    <p:sldLayoutId id="2147490296" r:id="rId35"/>
    <p:sldLayoutId id="2147490297" r:id="rId36"/>
    <p:sldLayoutId id="2147490298" r:id="rId37"/>
    <p:sldLayoutId id="2147490299"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24969"/>
            <a:ext cx="4114800" cy="44937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3" y="1828800"/>
            <a:ext cx="3581401" cy="3314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4848894"/>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83" hangingPunct="0"/>
            <a:fld id="{86CB4B4D-7CA3-9044-876B-883B54F8677D}" type="slidenum">
              <a:rPr lang="uk-UA" kern="0" smtClean="0"/>
              <a:pPr defTabSz="685783" hangingPunct="0"/>
              <a:t>‹#›</a:t>
            </a:fld>
            <a:endParaRPr lang="uk-UA" kern="0"/>
          </a:p>
        </p:txBody>
      </p:sp>
    </p:spTree>
    <p:extLst>
      <p:ext uri="{BB962C8B-B14F-4D97-AF65-F5344CB8AC3E}">
        <p14:creationId xmlns:p14="http://schemas.microsoft.com/office/powerpoint/2010/main" val="1242901201"/>
      </p:ext>
    </p:extLst>
  </p:cSld>
  <p:clrMap bg1="lt1" tx1="dk1" bg2="lt2" tx2="dk2" accent1="accent1" accent2="accent2" accent3="accent3" accent4="accent4" accent5="accent5" accent6="accent6" hlink="hlink" folHlink="folHlink"/>
  <p:sldLayoutIdLst>
    <p:sldLayoutId id="2147491062" r:id="rId1"/>
    <p:sldLayoutId id="2147491063" r:id="rId2"/>
    <p:sldLayoutId id="2147491064" r:id="rId3"/>
    <p:sldLayoutId id="2147491065" r:id="rId4"/>
    <p:sldLayoutId id="2147491066" r:id="rId5"/>
    <p:sldLayoutId id="2147491067" r:id="rId6"/>
    <p:sldLayoutId id="2147491068" r:id="rId7"/>
    <p:sldLayoutId id="2147491069" r:id="rId8"/>
    <p:sldLayoutId id="2147491070" r:id="rId9"/>
    <p:sldLayoutId id="2147491071" r:id="rId10"/>
    <p:sldLayoutId id="2147491072" r:id="rId11"/>
    <p:sldLayoutId id="2147491073" r:id="rId12"/>
    <p:sldLayoutId id="2147491074" r:id="rId13"/>
    <p:sldLayoutId id="2147491075" r:id="rId14"/>
    <p:sldLayoutId id="2147491076" r:id="rId15"/>
    <p:sldLayoutId id="2147491077" r:id="rId16"/>
    <p:sldLayoutId id="2147491078" r:id="rId17"/>
    <p:sldLayoutId id="2147491079" r:id="rId18"/>
    <p:sldLayoutId id="2147491080" r:id="rId19"/>
    <p:sldLayoutId id="2147491082" r:id="rId20"/>
    <p:sldLayoutId id="2147491083" r:id="rId21"/>
    <p:sldLayoutId id="2147491084" r:id="rId22"/>
    <p:sldLayoutId id="2147491085" r:id="rId23"/>
    <p:sldLayoutId id="2147491086" r:id="rId24"/>
    <p:sldLayoutId id="2147491087" r:id="rId25"/>
    <p:sldLayoutId id="2147491088" r:id="rId26"/>
    <p:sldLayoutId id="2147491089" r:id="rId27"/>
    <p:sldLayoutId id="2147491090" r:id="rId28"/>
    <p:sldLayoutId id="2147491091" r:id="rId29"/>
    <p:sldLayoutId id="2147491092" r:id="rId30"/>
    <p:sldLayoutId id="2147491093" r:id="rId31"/>
    <p:sldLayoutId id="2147491094" r:id="rId32"/>
    <p:sldLayoutId id="2147491095" r:id="rId33"/>
    <p:sldLayoutId id="2147491096" r:id="rId34"/>
    <p:sldLayoutId id="2147491097" r:id="rId35"/>
    <p:sldLayoutId id="2147491098" r:id="rId36"/>
    <p:sldLayoutId id="2147491099" r:id="rId37"/>
    <p:sldLayoutId id="2147491100" r:id="rId38"/>
    <p:sldLayoutId id="2147491101" r:id="rId39"/>
    <p:sldLayoutId id="2147491102" r:id="rId40"/>
    <p:sldLayoutId id="2147491103" r:id="rId41"/>
    <p:sldLayoutId id="2147491104" r:id="rId42"/>
    <p:sldLayoutId id="2147491105" r:id="rId43"/>
    <p:sldLayoutId id="2147491106" r:id="rId44"/>
    <p:sldLayoutId id="2147491107" r:id="rId45"/>
    <p:sldLayoutId id="2147491108" r:id="rId46"/>
    <p:sldLayoutId id="2147491109" r:id="rId47"/>
    <p:sldLayoutId id="2147491110" r:id="rId48"/>
    <p:sldLayoutId id="2147491111" r:id="rId49"/>
    <p:sldLayoutId id="2147491112" r:id="rId50"/>
    <p:sldLayoutId id="2147491113" r:id="rId51"/>
    <p:sldLayoutId id="2147491114" r:id="rId52"/>
    <p:sldLayoutId id="2147491115" r:id="rId53"/>
    <p:sldLayoutId id="2147491116" r:id="rId54"/>
    <p:sldLayoutId id="2147491117" r:id="rId55"/>
    <p:sldLayoutId id="2147491118" r:id="rId56"/>
    <p:sldLayoutId id="2147491119" r:id="rId57"/>
    <p:sldLayoutId id="2147491120" r:id="rId58"/>
    <p:sldLayoutId id="2147491121" r:id="rId59"/>
    <p:sldLayoutId id="2147491122" r:id="rId60"/>
    <p:sldLayoutId id="2147491123" r:id="rId61"/>
    <p:sldLayoutId id="2147491124" r:id="rId62"/>
    <p:sldLayoutId id="2147491125" r:id="rId63"/>
    <p:sldLayoutId id="2147491126" r:id="rId64"/>
    <p:sldLayoutId id="2147491127" r:id="rId65"/>
    <p:sldLayoutId id="2147491128" r:id="rId66"/>
    <p:sldLayoutId id="2147491129" r:id="rId67"/>
    <p:sldLayoutId id="2147491130" r:id="rId68"/>
    <p:sldLayoutId id="2147491131" r:id="rId69"/>
    <p:sldLayoutId id="2147491132" r:id="rId70"/>
    <p:sldLayoutId id="2147491133" r:id="rId71"/>
    <p:sldLayoutId id="2147491134" r:id="rId72"/>
    <p:sldLayoutId id="2147491135" r:id="rId73"/>
    <p:sldLayoutId id="2147491136" r:id="rId74"/>
    <p:sldLayoutId id="2147491137" r:id="rId75"/>
    <p:sldLayoutId id="2147491138" r:id="rId76"/>
    <p:sldLayoutId id="2147491139" r:id="rId77"/>
    <p:sldLayoutId id="2147491140" r:id="rId78"/>
    <p:sldLayoutId id="2147491141" r:id="rId79"/>
    <p:sldLayoutId id="2147491142" r:id="rId80"/>
    <p:sldLayoutId id="2147491143" r:id="rId81"/>
    <p:sldLayoutId id="2147491144" r:id="rId82"/>
    <p:sldLayoutId id="2147491145" r:id="rId83"/>
    <p:sldLayoutId id="2147491146" r:id="rId84"/>
    <p:sldLayoutId id="2147491147" r:id="rId85"/>
    <p:sldLayoutId id="2147491148" r:id="rId86"/>
    <p:sldLayoutId id="2147491149" r:id="rId87"/>
    <p:sldLayoutId id="2147491150" r:id="rId88"/>
    <p:sldLayoutId id="2147491151" r:id="rId89"/>
    <p:sldLayoutId id="2147491152" r:id="rId90"/>
    <p:sldLayoutId id="2147491153" r:id="rId91"/>
    <p:sldLayoutId id="2147491154" r:id="rId92"/>
    <p:sldLayoutId id="2147491155" r:id="rId93"/>
    <p:sldLayoutId id="2147491156" r:id="rId94"/>
    <p:sldLayoutId id="2147491157" r:id="rId95"/>
    <p:sldLayoutId id="2147491158" r:id="rId96"/>
    <p:sldLayoutId id="2147491159" r:id="rId97"/>
    <p:sldLayoutId id="2147491160" r:id="rId98"/>
    <p:sldLayoutId id="2147491161" r:id="rId99"/>
    <p:sldLayoutId id="2147491162" r:id="rId100"/>
    <p:sldLayoutId id="2147491163" r:id="rId101"/>
    <p:sldLayoutId id="2147491164" r:id="rId102"/>
    <p:sldLayoutId id="2147491165" r:id="rId103"/>
    <p:sldLayoutId id="2147491166" r:id="rId104"/>
    <p:sldLayoutId id="2147491167" r:id="rId105"/>
    <p:sldLayoutId id="2147491168" r:id="rId106"/>
    <p:sldLayoutId id="2147491169" r:id="rId107"/>
    <p:sldLayoutId id="2147491170" r:id="rId108"/>
    <p:sldLayoutId id="2147491171" r:id="rId109"/>
    <p:sldLayoutId id="2147491172" r:id="rId110"/>
    <p:sldLayoutId id="2147491173" r:id="rId111"/>
    <p:sldLayoutId id="2147491174" r:id="rId112"/>
    <p:sldLayoutId id="2147491175" r:id="rId113"/>
    <p:sldLayoutId id="2147491176" r:id="rId114"/>
    <p:sldLayoutId id="2147491177" r:id="rId115"/>
    <p:sldLayoutId id="2147491178" r:id="rId116"/>
    <p:sldLayoutId id="2147491179" r:id="rId117"/>
    <p:sldLayoutId id="2147491180" r:id="rId118"/>
    <p:sldLayoutId id="2147491181" r:id="rId119"/>
    <p:sldLayoutId id="2147491182" r:id="rId120"/>
    <p:sldLayoutId id="2147491183" r:id="rId121"/>
    <p:sldLayoutId id="2147491185" r:id="rId122"/>
    <p:sldLayoutId id="2147491186" r:id="rId123"/>
  </p:sldLayoutIdLst>
  <p:transition spd="med"/>
  <p:hf hdr="0" ftr="0" dt="0"/>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 © 2018 IBM Corporation</a:t>
            </a:r>
          </a:p>
        </p:txBody>
      </p:sp>
    </p:spTree>
    <p:extLst>
      <p:ext uri="{BB962C8B-B14F-4D97-AF65-F5344CB8AC3E}">
        <p14:creationId xmlns:p14="http://schemas.microsoft.com/office/powerpoint/2010/main" val="2660620471"/>
      </p:ext>
    </p:extLst>
  </p:cSld>
  <p:clrMap bg1="lt1" tx1="dk1" bg2="lt2" tx2="dk2" accent1="accent1" accent2="accent2" accent3="accent3" accent4="accent4" accent5="accent5" accent6="accent6" hlink="hlink" folHlink="folHlink"/>
  <p:sldLayoutIdLst>
    <p:sldLayoutId id="2147491206" r:id="rId1"/>
    <p:sldLayoutId id="2147491207" r:id="rId2"/>
    <p:sldLayoutId id="2147491208" r:id="rId3"/>
    <p:sldLayoutId id="2147491209" r:id="rId4"/>
    <p:sldLayoutId id="2147491210" r:id="rId5"/>
    <p:sldLayoutId id="2147491211" r:id="rId6"/>
    <p:sldLayoutId id="2147491212" r:id="rId7"/>
    <p:sldLayoutId id="2147491213" r:id="rId8"/>
    <p:sldLayoutId id="2147491214" r:id="rId9"/>
    <p:sldLayoutId id="2147491215" r:id="rId10"/>
    <p:sldLayoutId id="2147491216" r:id="rId11"/>
    <p:sldLayoutId id="2147491217" r:id="rId12"/>
    <p:sldLayoutId id="2147491218" r:id="rId13"/>
    <p:sldLayoutId id="2147491219" r:id="rId14"/>
    <p:sldLayoutId id="2147491220" r:id="rId15"/>
    <p:sldLayoutId id="2147491221" r:id="rId16"/>
    <p:sldLayoutId id="2147491222" r:id="rId17"/>
    <p:sldLayoutId id="2147491223" r:id="rId18"/>
    <p:sldLayoutId id="2147491224" r:id="rId19"/>
    <p:sldLayoutId id="2147491225" r:id="rId20"/>
    <p:sldLayoutId id="2147491226" r:id="rId21"/>
    <p:sldLayoutId id="2147491227" r:id="rId22"/>
    <p:sldLayoutId id="2147491228" r:id="rId23"/>
    <p:sldLayoutId id="2147491229" r:id="rId24"/>
    <p:sldLayoutId id="2147491230" r:id="rId25"/>
    <p:sldLayoutId id="2147491231" r:id="rId26"/>
    <p:sldLayoutId id="2147491232" r:id="rId27"/>
    <p:sldLayoutId id="2147491233" r:id="rId28"/>
    <p:sldLayoutId id="2147491234" r:id="rId29"/>
    <p:sldLayoutId id="2147491235" r:id="rId30"/>
    <p:sldLayoutId id="2147491236" r:id="rId31"/>
    <p:sldLayoutId id="2147491237" r:id="rId32"/>
    <p:sldLayoutId id="2147491238" r:id="rId33"/>
    <p:sldLayoutId id="2147491239" r:id="rId34"/>
    <p:sldLayoutId id="2147491240" r:id="rId35"/>
    <p:sldLayoutId id="2147491241" r:id="rId36"/>
    <p:sldLayoutId id="2147491242" r:id="rId37"/>
    <p:sldLayoutId id="2147491243"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2" y="201171"/>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1"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solidFill>
                  <a:srgbClr val="FFFFFF"/>
                </a:solidFill>
              </a:rPr>
              <a:t>THINK 2018 / DOC 4866 / March 19, 2018/ © 2018 IBM Corporation</a:t>
            </a:r>
          </a:p>
        </p:txBody>
      </p:sp>
    </p:spTree>
    <p:extLst>
      <p:ext uri="{BB962C8B-B14F-4D97-AF65-F5344CB8AC3E}">
        <p14:creationId xmlns:p14="http://schemas.microsoft.com/office/powerpoint/2010/main" val="3674232400"/>
      </p:ext>
    </p:extLst>
  </p:cSld>
  <p:clrMap bg1="lt1" tx1="dk1" bg2="lt2" tx2="dk2" accent1="accent1" accent2="accent2" accent3="accent3" accent4="accent4" accent5="accent5" accent6="accent6" hlink="hlink" folHlink="folHlink"/>
  <p:sldLayoutIdLst>
    <p:sldLayoutId id="2147491390" r:id="rId1"/>
    <p:sldLayoutId id="2147491391" r:id="rId2"/>
    <p:sldLayoutId id="2147491392" r:id="rId3"/>
    <p:sldLayoutId id="2147491393" r:id="rId4"/>
    <p:sldLayoutId id="2147491394" r:id="rId5"/>
    <p:sldLayoutId id="2147491395" r:id="rId6"/>
    <p:sldLayoutId id="2147491396" r:id="rId7"/>
    <p:sldLayoutId id="2147491397" r:id="rId8"/>
    <p:sldLayoutId id="2147491398" r:id="rId9"/>
    <p:sldLayoutId id="2147491399" r:id="rId10"/>
    <p:sldLayoutId id="2147491400" r:id="rId11"/>
    <p:sldLayoutId id="2147491401" r:id="rId12"/>
    <p:sldLayoutId id="2147491402" r:id="rId13"/>
    <p:sldLayoutId id="2147491403" r:id="rId14"/>
    <p:sldLayoutId id="2147491404" r:id="rId15"/>
    <p:sldLayoutId id="2147491405" r:id="rId16"/>
    <p:sldLayoutId id="2147491406" r:id="rId17"/>
    <p:sldLayoutId id="2147491407" r:id="rId18"/>
    <p:sldLayoutId id="2147491408" r:id="rId19"/>
    <p:sldLayoutId id="2147491409" r:id="rId20"/>
    <p:sldLayoutId id="2147491410" r:id="rId21"/>
    <p:sldLayoutId id="2147491411" r:id="rId22"/>
    <p:sldLayoutId id="2147491412" r:id="rId23"/>
    <p:sldLayoutId id="2147491413" r:id="rId24"/>
    <p:sldLayoutId id="2147491414" r:id="rId25"/>
    <p:sldLayoutId id="2147491415" r:id="rId26"/>
    <p:sldLayoutId id="2147491416" r:id="rId27"/>
    <p:sldLayoutId id="2147491417" r:id="rId28"/>
    <p:sldLayoutId id="2147491418" r:id="rId29"/>
    <p:sldLayoutId id="2147491419" r:id="rId30"/>
    <p:sldLayoutId id="2147491420" r:id="rId31"/>
    <p:sldLayoutId id="2147491421" r:id="rId32"/>
    <p:sldLayoutId id="2147491422" r:id="rId33"/>
    <p:sldLayoutId id="2147491423" r:id="rId34"/>
    <p:sldLayoutId id="2147491424" r:id="rId35"/>
  </p:sldLayoutIdLst>
  <p:hf hdr="0" dt="0"/>
  <p:txStyles>
    <p:titleStyle>
      <a:lvl1pPr algn="l" defTabSz="457086" rtl="0" eaLnBrk="1" latinLnBrk="0" hangingPunct="1">
        <a:lnSpc>
          <a:spcPct val="90000"/>
        </a:lnSpc>
        <a:spcBef>
          <a:spcPct val="0"/>
        </a:spcBef>
        <a:buNone/>
        <a:defRPr sz="2399" kern="1200">
          <a:solidFill>
            <a:schemeClr val="bg2"/>
          </a:solidFill>
          <a:latin typeface="+mj-lt"/>
          <a:ea typeface="Arial" charset="0"/>
          <a:cs typeface="Arial" charset="0"/>
        </a:defRPr>
      </a:lvl1pPr>
    </p:titleStyle>
    <p:bodyStyle>
      <a:lvl1pPr marL="0" indent="0" algn="l" defTabSz="457086"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2995" indent="-172995" algn="l" defTabSz="45708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776" indent="-172995" algn="l" defTabSz="45708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319" indent="-168233" algn="l" defTabSz="45708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075" indent="-172995" algn="l" defTabSz="45708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3972" indent="-228543" algn="l" defTabSz="457086" rtl="0" eaLnBrk="1" latinLnBrk="0" hangingPunct="1">
        <a:spcBef>
          <a:spcPct val="20000"/>
        </a:spcBef>
        <a:buFont typeface="Arial"/>
        <a:buChar char="•"/>
        <a:defRPr sz="2000" kern="1200">
          <a:solidFill>
            <a:schemeClr val="tx1"/>
          </a:solidFill>
          <a:latin typeface="+mn-lt"/>
          <a:ea typeface="+mn-ea"/>
          <a:cs typeface="+mn-cs"/>
        </a:defRPr>
      </a:lvl6pPr>
      <a:lvl7pPr marL="2971057" indent="-228543" algn="l" defTabSz="457086" rtl="0" eaLnBrk="1" latinLnBrk="0" hangingPunct="1">
        <a:spcBef>
          <a:spcPct val="20000"/>
        </a:spcBef>
        <a:buFont typeface="Arial"/>
        <a:buChar char="•"/>
        <a:defRPr sz="2000" kern="1200">
          <a:solidFill>
            <a:schemeClr val="tx1"/>
          </a:solidFill>
          <a:latin typeface="+mn-lt"/>
          <a:ea typeface="+mn-ea"/>
          <a:cs typeface="+mn-cs"/>
        </a:defRPr>
      </a:lvl7pPr>
      <a:lvl8pPr marL="3428143" indent="-228543" algn="l" defTabSz="457086" rtl="0" eaLnBrk="1" latinLnBrk="0" hangingPunct="1">
        <a:spcBef>
          <a:spcPct val="20000"/>
        </a:spcBef>
        <a:buFont typeface="Arial"/>
        <a:buChar char="•"/>
        <a:defRPr sz="2000" kern="1200">
          <a:solidFill>
            <a:schemeClr val="tx1"/>
          </a:solidFill>
          <a:latin typeface="+mn-lt"/>
          <a:ea typeface="+mn-ea"/>
          <a:cs typeface="+mn-cs"/>
        </a:defRPr>
      </a:lvl8pPr>
      <a:lvl9pPr marL="3885229" indent="-228543" algn="l" defTabSz="45708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6" rtl="0" eaLnBrk="1" latinLnBrk="0" hangingPunct="1">
        <a:defRPr sz="1799" kern="1200">
          <a:solidFill>
            <a:schemeClr val="tx1"/>
          </a:solidFill>
          <a:latin typeface="+mn-lt"/>
          <a:ea typeface="+mn-ea"/>
          <a:cs typeface="+mn-cs"/>
        </a:defRPr>
      </a:lvl1pPr>
      <a:lvl2pPr marL="457086" algn="l" defTabSz="457086" rtl="0" eaLnBrk="1" latinLnBrk="0" hangingPunct="1">
        <a:defRPr sz="1799" kern="1200">
          <a:solidFill>
            <a:schemeClr val="tx1"/>
          </a:solidFill>
          <a:latin typeface="+mn-lt"/>
          <a:ea typeface="+mn-ea"/>
          <a:cs typeface="+mn-cs"/>
        </a:defRPr>
      </a:lvl2pPr>
      <a:lvl3pPr marL="914171" algn="l" defTabSz="457086" rtl="0" eaLnBrk="1" latinLnBrk="0" hangingPunct="1">
        <a:defRPr sz="1799" kern="1200">
          <a:solidFill>
            <a:schemeClr val="tx1"/>
          </a:solidFill>
          <a:latin typeface="+mn-lt"/>
          <a:ea typeface="+mn-ea"/>
          <a:cs typeface="+mn-cs"/>
        </a:defRPr>
      </a:lvl3pPr>
      <a:lvl4pPr marL="1371257" algn="l" defTabSz="457086" rtl="0" eaLnBrk="1" latinLnBrk="0" hangingPunct="1">
        <a:defRPr sz="1799" kern="1200">
          <a:solidFill>
            <a:schemeClr val="tx1"/>
          </a:solidFill>
          <a:latin typeface="+mn-lt"/>
          <a:ea typeface="+mn-ea"/>
          <a:cs typeface="+mn-cs"/>
        </a:defRPr>
      </a:lvl4pPr>
      <a:lvl5pPr marL="1828343" algn="l" defTabSz="457086" rtl="0" eaLnBrk="1" latinLnBrk="0" hangingPunct="1">
        <a:defRPr sz="1799" kern="1200">
          <a:solidFill>
            <a:schemeClr val="tx1"/>
          </a:solidFill>
          <a:latin typeface="+mn-lt"/>
          <a:ea typeface="+mn-ea"/>
          <a:cs typeface="+mn-cs"/>
        </a:defRPr>
      </a:lvl5pPr>
      <a:lvl6pPr marL="2285429" algn="l" defTabSz="457086" rtl="0" eaLnBrk="1" latinLnBrk="0" hangingPunct="1">
        <a:defRPr sz="1799" kern="1200">
          <a:solidFill>
            <a:schemeClr val="tx1"/>
          </a:solidFill>
          <a:latin typeface="+mn-lt"/>
          <a:ea typeface="+mn-ea"/>
          <a:cs typeface="+mn-cs"/>
        </a:defRPr>
      </a:lvl6pPr>
      <a:lvl7pPr marL="2742515" algn="l" defTabSz="457086" rtl="0" eaLnBrk="1" latinLnBrk="0" hangingPunct="1">
        <a:defRPr sz="1799" kern="1200">
          <a:solidFill>
            <a:schemeClr val="tx1"/>
          </a:solidFill>
          <a:latin typeface="+mn-lt"/>
          <a:ea typeface="+mn-ea"/>
          <a:cs typeface="+mn-cs"/>
        </a:defRPr>
      </a:lvl7pPr>
      <a:lvl8pPr marL="3199600" algn="l" defTabSz="457086" rtl="0" eaLnBrk="1" latinLnBrk="0" hangingPunct="1">
        <a:defRPr sz="1799" kern="1200">
          <a:solidFill>
            <a:schemeClr val="tx1"/>
          </a:solidFill>
          <a:latin typeface="+mn-lt"/>
          <a:ea typeface="+mn-ea"/>
          <a:cs typeface="+mn-cs"/>
        </a:defRPr>
      </a:lvl8pPr>
      <a:lvl9pPr marL="3656686" algn="l" defTabSz="45708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39">
          <p15:clr>
            <a:srgbClr val="F26B43"/>
          </p15:clr>
        </p15:guide>
        <p15:guide id="13" pos="3647">
          <p15:clr>
            <a:srgbClr val="F26B43"/>
          </p15:clr>
        </p15:guide>
        <p15:guide id="15" pos="2111">
          <p15:clr>
            <a:srgbClr val="F26B43"/>
          </p15:clr>
        </p15:guide>
        <p15:guide id="17" pos="1920">
          <p15:clr>
            <a:srgbClr val="F26B43"/>
          </p15:clr>
        </p15:guide>
        <p15:guide id="20" pos="4031">
          <p15:clr>
            <a:srgbClr val="F26B43"/>
          </p15:clr>
        </p15:guide>
        <p15:guide id="22" pos="5759">
          <p15:clr>
            <a:srgbClr val="F26B43"/>
          </p15:clr>
        </p15:guide>
        <p15:guide id="24" pos="192">
          <p15:clr>
            <a:srgbClr val="F26B43"/>
          </p15:clr>
        </p15:guide>
        <p15:guide id="26" pos="7486">
          <p15:clr>
            <a:srgbClr val="F26B43"/>
          </p15:clr>
        </p15:guide>
        <p15:guide id="27" orient="horz" pos="189">
          <p15:clr>
            <a:srgbClr val="F26B43"/>
          </p15:clr>
        </p15:guide>
        <p15:guide id="31" pos="5567">
          <p15:clr>
            <a:srgbClr val="F26B43"/>
          </p15:clr>
        </p15:guide>
        <p15:guide id="32" pos="5950">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DA57C8A-E2F6-4730-878A-F1C67049C337}" type="datetimeFigureOut">
              <a:rPr lang="en-US" smtClean="0"/>
              <a:t>11/5/2020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8EFDF43-DAEE-4247-9110-1C1824F97662}" type="slidenum">
              <a:rPr lang="en-US" smtClean="0"/>
              <a:t>‹#›</a:t>
            </a:fld>
            <a:endParaRPr lang="en-US"/>
          </a:p>
        </p:txBody>
      </p:sp>
    </p:spTree>
    <p:extLst>
      <p:ext uri="{BB962C8B-B14F-4D97-AF65-F5344CB8AC3E}">
        <p14:creationId xmlns:p14="http://schemas.microsoft.com/office/powerpoint/2010/main" val="1916497169"/>
      </p:ext>
    </p:extLst>
  </p:cSld>
  <p:clrMap bg1="lt1" tx1="dk1" bg2="lt2" tx2="dk2" accent1="accent1" accent2="accent2" accent3="accent3" accent4="accent4" accent5="accent5" accent6="accent6" hlink="hlink" folHlink="folHlink"/>
  <p:sldLayoutIdLst>
    <p:sldLayoutId id="2147491426" r:id="rId1"/>
    <p:sldLayoutId id="2147491427" r:id="rId2"/>
    <p:sldLayoutId id="2147491428" r:id="rId3"/>
    <p:sldLayoutId id="2147491429" r:id="rId4"/>
    <p:sldLayoutId id="2147491430" r:id="rId5"/>
    <p:sldLayoutId id="2147491431" r:id="rId6"/>
    <p:sldLayoutId id="2147491432" r:id="rId7"/>
    <p:sldLayoutId id="2147491433" r:id="rId8"/>
    <p:sldLayoutId id="2147491434" r:id="rId9"/>
    <p:sldLayoutId id="2147491435" r:id="rId10"/>
    <p:sldLayoutId id="21474914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DOC ID / Month XX, 2017 / © 2017 IBM Corporation</a:t>
            </a:r>
          </a:p>
        </p:txBody>
      </p:sp>
    </p:spTree>
    <p:extLst>
      <p:ext uri="{BB962C8B-B14F-4D97-AF65-F5344CB8AC3E}">
        <p14:creationId xmlns:p14="http://schemas.microsoft.com/office/powerpoint/2010/main" val="124986747"/>
      </p:ext>
    </p:extLst>
  </p:cSld>
  <p:clrMap bg1="lt1" tx1="dk1" bg2="lt2" tx2="dk2" accent1="accent1" accent2="accent2" accent3="accent3" accent4="accent4" accent5="accent5" accent6="accent6" hlink="hlink" folHlink="folHlink"/>
  <p:sldLayoutIdLst>
    <p:sldLayoutId id="2147491438" r:id="rId1"/>
    <p:sldLayoutId id="2147491439" r:id="rId2"/>
    <p:sldLayoutId id="2147491440" r:id="rId3"/>
    <p:sldLayoutId id="2147491441" r:id="rId4"/>
    <p:sldLayoutId id="2147491442" r:id="rId5"/>
    <p:sldLayoutId id="2147491443" r:id="rId6"/>
    <p:sldLayoutId id="2147491444" r:id="rId7"/>
    <p:sldLayoutId id="2147491445" r:id="rId8"/>
    <p:sldLayoutId id="2147491446" r:id="rId9"/>
    <p:sldLayoutId id="2147491447" r:id="rId10"/>
    <p:sldLayoutId id="2147491448" r:id="rId11"/>
    <p:sldLayoutId id="2147491449" r:id="rId12"/>
    <p:sldLayoutId id="2147491450" r:id="rId13"/>
    <p:sldLayoutId id="2147491451" r:id="rId14"/>
    <p:sldLayoutId id="2147491452" r:id="rId15"/>
    <p:sldLayoutId id="2147491453" r:id="rId16"/>
    <p:sldLayoutId id="2147491454" r:id="rId17"/>
    <p:sldLayoutId id="2147491455" r:id="rId18"/>
    <p:sldLayoutId id="2147491456" r:id="rId19"/>
    <p:sldLayoutId id="2147491457" r:id="rId20"/>
    <p:sldLayoutId id="2147491458" r:id="rId21"/>
    <p:sldLayoutId id="2147491459" r:id="rId22"/>
    <p:sldLayoutId id="2147491460" r:id="rId23"/>
    <p:sldLayoutId id="2147491461" r:id="rId24"/>
    <p:sldLayoutId id="2147491462" r:id="rId25"/>
    <p:sldLayoutId id="2147491463" r:id="rId26"/>
    <p:sldLayoutId id="2147491464" r:id="rId27"/>
    <p:sldLayoutId id="2147491465" r:id="rId28"/>
    <p:sldLayoutId id="2147491466" r:id="rId29"/>
    <p:sldLayoutId id="2147491467" r:id="rId30"/>
    <p:sldLayoutId id="2147491468" r:id="rId31"/>
    <p:sldLayoutId id="2147491469" r:id="rId32"/>
    <p:sldLayoutId id="2147491470" r:id="rId33"/>
    <p:sldLayoutId id="2147491471" r:id="rId34"/>
    <p:sldLayoutId id="2147491472"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defRPr>
            </a:lvl1pPr>
          </a:lstStyle>
          <a:p>
            <a:pPr defTabSz="685800" hangingPunct="0"/>
            <a:fld id="{86CB4B4D-7CA3-9044-876B-883B54F8677D}" type="slidenum">
              <a:rPr kern="0">
                <a:latin typeface="IBM Plex Sans"/>
                <a:ea typeface="IBM Plex Sans"/>
                <a:cs typeface="IBM Plex Sans"/>
                <a:sym typeface="IBM Plex Sans"/>
              </a:rPr>
              <a:pPr defTabSz="685800" hangingPunct="0"/>
              <a:t>‹#›</a:t>
            </a:fld>
            <a:endParaRPr kern="0">
              <a:latin typeface="IBM Plex Sans"/>
              <a:ea typeface="IBM Plex Sans"/>
              <a:cs typeface="IBM Plex Sans"/>
              <a:sym typeface="IBM Plex Sans"/>
            </a:endParaRPr>
          </a:p>
        </p:txBody>
      </p:sp>
      <p:sp>
        <p:nvSpPr>
          <p:cNvPr id="3" name="Shape 3"/>
          <p:cNvSpPr>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72154487"/>
      </p:ext>
    </p:extLst>
  </p:cSld>
  <p:clrMap bg1="lt1" tx1="dk1" bg2="lt2" tx2="dk2" accent1="accent1" accent2="accent2" accent3="accent3" accent4="accent4" accent5="accent5" accent6="accent6" hlink="hlink" folHlink="folHlink"/>
  <p:sldLayoutIdLst>
    <p:sldLayoutId id="2147491474" r:id="rId1"/>
    <p:sldLayoutId id="2147491475" r:id="rId2"/>
    <p:sldLayoutId id="2147491476" r:id="rId3"/>
    <p:sldLayoutId id="2147491477" r:id="rId4"/>
    <p:sldLayoutId id="2147491478" r:id="rId5"/>
    <p:sldLayoutId id="2147491479" r:id="rId6"/>
    <p:sldLayoutId id="2147491480" r:id="rId7"/>
    <p:sldLayoutId id="2147491481" r:id="rId8"/>
    <p:sldLayoutId id="2147491482" r:id="rId9"/>
    <p:sldLayoutId id="2147491483" r:id="rId10"/>
    <p:sldLayoutId id="2147491484" r:id="rId11"/>
    <p:sldLayoutId id="2147491485" r:id="rId12"/>
    <p:sldLayoutId id="2147491486" r:id="rId13"/>
    <p:sldLayoutId id="2147491487" r:id="rId14"/>
    <p:sldLayoutId id="2147491488" r:id="rId15"/>
    <p:sldLayoutId id="2147491489" r:id="rId16"/>
    <p:sldLayoutId id="2147491490" r:id="rId17"/>
    <p:sldLayoutId id="2147491491" r:id="rId18"/>
    <p:sldLayoutId id="2147491492" r:id="rId19"/>
    <p:sldLayoutId id="2147491493" r:id="rId20"/>
    <p:sldLayoutId id="2147491494" r:id="rId21"/>
    <p:sldLayoutId id="2147491495" r:id="rId22"/>
    <p:sldLayoutId id="2147491496" r:id="rId23"/>
    <p:sldLayoutId id="2147491497" r:id="rId24"/>
    <p:sldLayoutId id="2147491498" r:id="rId25"/>
    <p:sldLayoutId id="2147491499" r:id="rId26"/>
    <p:sldLayoutId id="2147491500" r:id="rId27"/>
    <p:sldLayoutId id="2147491501" r:id="rId28"/>
    <p:sldLayoutId id="2147491502" r:id="rId29"/>
    <p:sldLayoutId id="2147491503" r:id="rId30"/>
    <p:sldLayoutId id="2147491504" r:id="rId31"/>
    <p:sldLayoutId id="2147491505" r:id="rId32"/>
    <p:sldLayoutId id="2147491506" r:id="rId33"/>
    <p:sldLayoutId id="2147491507" r:id="rId34"/>
    <p:sldLayoutId id="2147491508" r:id="rId35"/>
    <p:sldLayoutId id="2147491509" r:id="rId36"/>
    <p:sldLayoutId id="2147491510" r:id="rId37"/>
    <p:sldLayoutId id="2147491511" r:id="rId38"/>
    <p:sldLayoutId id="2147491512" r:id="rId39"/>
    <p:sldLayoutId id="2147491513" r:id="rId40"/>
    <p:sldLayoutId id="2147491514" r:id="rId41"/>
    <p:sldLayoutId id="2147491515" r:id="rId42"/>
    <p:sldLayoutId id="2147491516" r:id="rId43"/>
    <p:sldLayoutId id="2147491517" r:id="rId44"/>
    <p:sldLayoutId id="2147491518" r:id="rId45"/>
    <p:sldLayoutId id="2147491519" r:id="rId46"/>
    <p:sldLayoutId id="2147491520" r:id="rId47"/>
    <p:sldLayoutId id="2147491521" r:id="rId48"/>
    <p:sldLayoutId id="2147491522" r:id="rId49"/>
    <p:sldLayoutId id="2147491523" r:id="rId50"/>
    <p:sldLayoutId id="2147491524" r:id="rId51"/>
    <p:sldLayoutId id="2147491525" r:id="rId52"/>
    <p:sldLayoutId id="2147491526" r:id="rId53"/>
    <p:sldLayoutId id="2147491527" r:id="rId54"/>
    <p:sldLayoutId id="2147491528" r:id="rId55"/>
    <p:sldLayoutId id="2147491529" r:id="rId56"/>
    <p:sldLayoutId id="2147491530" r:id="rId57"/>
    <p:sldLayoutId id="2147491531" r:id="rId58"/>
    <p:sldLayoutId id="2147491532" r:id="rId59"/>
    <p:sldLayoutId id="2147491533" r:id="rId60"/>
    <p:sldLayoutId id="2147491534" r:id="rId61"/>
    <p:sldLayoutId id="2147491535" r:id="rId62"/>
    <p:sldLayoutId id="2147491536" r:id="rId63"/>
    <p:sldLayoutId id="2147491537" r:id="rId64"/>
    <p:sldLayoutId id="2147491538" r:id="rId65"/>
    <p:sldLayoutId id="2147491539" r:id="rId66"/>
    <p:sldLayoutId id="2147491540" r:id="rId67"/>
    <p:sldLayoutId id="2147491541" r:id="rId68"/>
    <p:sldLayoutId id="2147491542" r:id="rId69"/>
    <p:sldLayoutId id="2147491543" r:id="rId70"/>
    <p:sldLayoutId id="2147491544" r:id="rId71"/>
    <p:sldLayoutId id="2147491545" r:id="rId72"/>
    <p:sldLayoutId id="2147491546" r:id="rId73"/>
    <p:sldLayoutId id="2147491547" r:id="rId74"/>
    <p:sldLayoutId id="2147491548" r:id="rId75"/>
    <p:sldLayoutId id="2147491549" r:id="rId76"/>
    <p:sldLayoutId id="2147491550" r:id="rId77"/>
    <p:sldLayoutId id="2147491551" r:id="rId78"/>
    <p:sldLayoutId id="2147491552" r:id="rId79"/>
    <p:sldLayoutId id="2147491553" r:id="rId80"/>
    <p:sldLayoutId id="2147491554" r:id="rId81"/>
    <p:sldLayoutId id="2147491555" r:id="rId82"/>
    <p:sldLayoutId id="2147491556" r:id="rId83"/>
    <p:sldLayoutId id="2147491557" r:id="rId84"/>
    <p:sldLayoutId id="2147491558" r:id="rId85"/>
    <p:sldLayoutId id="2147491559" r:id="rId86"/>
    <p:sldLayoutId id="2147491560" r:id="rId87"/>
    <p:sldLayoutId id="2147491561" r:id="rId88"/>
    <p:sldLayoutId id="2147491562" r:id="rId89"/>
    <p:sldLayoutId id="2147491563" r:id="rId90"/>
    <p:sldLayoutId id="2147491564" r:id="rId91"/>
    <p:sldLayoutId id="2147491565" r:id="rId92"/>
    <p:sldLayoutId id="2147491566" r:id="rId93"/>
    <p:sldLayoutId id="2147491567" r:id="rId94"/>
    <p:sldLayoutId id="2147491568" r:id="rId95"/>
    <p:sldLayoutId id="2147491569" r:id="rId96"/>
    <p:sldLayoutId id="2147491570" r:id="rId97"/>
    <p:sldLayoutId id="2147491571" r:id="rId98"/>
    <p:sldLayoutId id="2147491572" r:id="rId99"/>
    <p:sldLayoutId id="2147491573" r:id="rId100"/>
    <p:sldLayoutId id="2147491574" r:id="rId101"/>
    <p:sldLayoutId id="2147491575" r:id="rId102"/>
    <p:sldLayoutId id="2147491576" r:id="rId103"/>
    <p:sldLayoutId id="2147491577" r:id="rId104"/>
    <p:sldLayoutId id="2147491578" r:id="rId105"/>
    <p:sldLayoutId id="2147491579" r:id="rId106"/>
    <p:sldLayoutId id="2147491580" r:id="rId107"/>
    <p:sldLayoutId id="2147491581" r:id="rId108"/>
    <p:sldLayoutId id="2147491582" r:id="rId109"/>
    <p:sldLayoutId id="2147491583" r:id="rId110"/>
    <p:sldLayoutId id="2147491584" r:id="rId111"/>
    <p:sldLayoutId id="2147491585" r:id="rId112"/>
    <p:sldLayoutId id="2147491586" r:id="rId113"/>
    <p:sldLayoutId id="2147491587" r:id="rId114"/>
    <p:sldLayoutId id="2147491588" r:id="rId115"/>
    <p:sldLayoutId id="2147491589" r:id="rId116"/>
    <p:sldLayoutId id="2147491590" r:id="rId117"/>
    <p:sldLayoutId id="2147491591" r:id="rId118"/>
  </p:sldLayoutIdLst>
  <p:transition spd="med"/>
  <p:hf hdr="0" ftr="0" dt="0"/>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dirty="0"/>
          </a:p>
        </p:txBody>
      </p:sp>
    </p:spTree>
    <p:extLst>
      <p:ext uri="{BB962C8B-B14F-4D97-AF65-F5344CB8AC3E}">
        <p14:creationId xmlns:p14="http://schemas.microsoft.com/office/powerpoint/2010/main" val="778551671"/>
      </p:ext>
    </p:extLst>
  </p:cSld>
  <p:clrMap bg1="lt1" tx1="dk1" bg2="lt2" tx2="dk2" accent1="accent1" accent2="accent2" accent3="accent3" accent4="accent4" accent5="accent5" accent6="accent6" hlink="hlink" folHlink="folHlink"/>
  <p:sldLayoutIdLst>
    <p:sldLayoutId id="2147491855" r:id="rId1"/>
    <p:sldLayoutId id="2147491856" r:id="rId2"/>
    <p:sldLayoutId id="2147491858" r:id="rId3"/>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82563" y="446088"/>
            <a:ext cx="8686800" cy="29686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93" tIns="45596" rIns="91193" bIns="45596" numCol="1" anchor="t"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182563" y="1144588"/>
            <a:ext cx="8686800" cy="284956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93" tIns="45596" rIns="91193" bIns="4559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 name="Rectangle 10"/>
          <p:cNvSpPr>
            <a:spLocks noChangeArrowheads="1"/>
          </p:cNvSpPr>
          <p:nvPr/>
        </p:nvSpPr>
        <p:spPr bwMode="auto">
          <a:xfrm>
            <a:off x="76202" y="4903788"/>
            <a:ext cx="379413" cy="138112"/>
          </a:xfrm>
          <a:prstGeom prst="rect">
            <a:avLst/>
          </a:prstGeom>
          <a:noFill/>
          <a:ln>
            <a:noFill/>
          </a:ln>
          <a:effectLst>
            <a:prstShdw prst="shdw17" dist="17961" dir="2700000">
              <a:schemeClr val="accent1">
                <a:gamma/>
                <a:shade val="60000"/>
                <a:invGamma/>
                <a:alpha val="74998"/>
              </a:schemeClr>
            </a:prstShdw>
          </a:effectLst>
        </p:spPr>
        <p:txBody>
          <a:bodyPr lIns="91193" tIns="45596" rIns="91193" bIns="45596"/>
          <a:lstStyle/>
          <a:p>
            <a:pPr algn="r" defTabSz="912218" fontAlgn="base">
              <a:spcBef>
                <a:spcPct val="0"/>
              </a:spcBef>
              <a:spcAft>
                <a:spcPct val="0"/>
              </a:spcAft>
            </a:pPr>
            <a:fld id="{22B9EA66-E0A4-4E48-B229-D61956883495}" type="slidenum">
              <a:rPr lang="en-US" sz="800" smtClean="0">
                <a:solidFill>
                  <a:srgbClr val="000000"/>
                </a:solidFill>
                <a:ea typeface="ＭＳ Ｐゴシック" charset="0"/>
                <a:cs typeface="ＭＳ Ｐゴシック" charset="0"/>
              </a:rPr>
              <a:pPr algn="r" defTabSz="912218" fontAlgn="base">
                <a:spcBef>
                  <a:spcPct val="0"/>
                </a:spcBef>
                <a:spcAft>
                  <a:spcPct val="0"/>
                </a:spcAft>
              </a:pPr>
              <a:t>‹#›</a:t>
            </a:fld>
            <a:r>
              <a:rPr lang="en-US" sz="800">
                <a:solidFill>
                  <a:srgbClr val="000000"/>
                </a:solidFill>
                <a:ea typeface="ＭＳ Ｐゴシック" charset="0"/>
                <a:cs typeface="ＭＳ Ｐゴシック" charset="0"/>
              </a:rPr>
              <a:t> </a:t>
            </a:r>
          </a:p>
        </p:txBody>
      </p:sp>
    </p:spTree>
    <p:extLst>
      <p:ext uri="{BB962C8B-B14F-4D97-AF65-F5344CB8AC3E}">
        <p14:creationId xmlns:p14="http://schemas.microsoft.com/office/powerpoint/2010/main" val="623162979"/>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 id="2147484762" r:id="rId10"/>
    <p:sldLayoutId id="2147484763" r:id="rId11"/>
    <p:sldLayoutId id="2147484764" r:id="rId12"/>
  </p:sldLayoutIdLst>
  <p:hf hdr="0" ftr="0" dt="0"/>
  <p:txStyles>
    <p:titleStyle>
      <a:lvl1pPr algn="l" rtl="0" eaLnBrk="0" fontAlgn="base" hangingPunct="0">
        <a:lnSpc>
          <a:spcPct val="90000"/>
        </a:lnSpc>
        <a:spcBef>
          <a:spcPct val="0"/>
        </a:spcBef>
        <a:spcAft>
          <a:spcPct val="0"/>
        </a:spcAft>
        <a:defRPr sz="2200">
          <a:solidFill>
            <a:srgbClr val="7889FB"/>
          </a:solidFill>
          <a:latin typeface="+mj-lt"/>
          <a:ea typeface="ＭＳ Ｐゴシック" pitchFamily="34" charset="-128"/>
          <a:cs typeface="+mj-cs"/>
        </a:defRPr>
      </a:lvl1pPr>
      <a:lvl2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2pPr>
      <a:lvl3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3pPr>
      <a:lvl4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4pPr>
      <a:lvl5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cs typeface="Arial" charset="0"/>
        </a:defRPr>
      </a:lvl5pPr>
      <a:lvl6pPr marL="456038"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6pPr>
      <a:lvl7pPr marL="912218"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7pPr>
      <a:lvl8pPr marL="1368302"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8pPr>
      <a:lvl9pPr marL="1824434" algn="l" rtl="0" eaLnBrk="1" fontAlgn="base" hangingPunct="1">
        <a:lnSpc>
          <a:spcPct val="90000"/>
        </a:lnSpc>
        <a:spcBef>
          <a:spcPct val="0"/>
        </a:spcBef>
        <a:spcAft>
          <a:spcPct val="0"/>
        </a:spcAft>
        <a:defRPr sz="2200">
          <a:solidFill>
            <a:srgbClr val="7889FB"/>
          </a:solidFill>
          <a:latin typeface="Arial" charset="0"/>
          <a:ea typeface="MS PGothic" pitchFamily="34" charset="-128"/>
          <a:cs typeface="Arial" charset="0"/>
        </a:defRPr>
      </a:lvl9pPr>
    </p:titleStyle>
    <p:bodyStyle>
      <a:lvl1pPr marL="235956" indent="-235956" algn="l" rtl="0" eaLnBrk="0" fontAlgn="base" hangingPunct="0">
        <a:spcBef>
          <a:spcPts val="1200"/>
        </a:spcBef>
        <a:spcAft>
          <a:spcPct val="0"/>
        </a:spcAft>
        <a:buClr>
          <a:schemeClr val="tx1"/>
        </a:buClr>
        <a:buFont typeface="Wingdings" charset="0"/>
        <a:buChar char="§"/>
        <a:defRPr sz="1600">
          <a:solidFill>
            <a:schemeClr val="tx1"/>
          </a:solidFill>
          <a:latin typeface="+mn-lt"/>
          <a:ea typeface="ＭＳ Ｐゴシック" pitchFamily="34" charset="-128"/>
          <a:cs typeface="+mn-cs"/>
        </a:defRPr>
      </a:lvl1pPr>
      <a:lvl2pPr marL="492549" indent="-216908" algn="l" rtl="0" eaLnBrk="0" fontAlgn="base" hangingPunct="0">
        <a:spcBef>
          <a:spcPts val="600"/>
        </a:spcBef>
        <a:spcAft>
          <a:spcPct val="0"/>
        </a:spcAft>
        <a:buClr>
          <a:schemeClr val="tx1"/>
        </a:buClr>
        <a:buFont typeface="Arial" charset="0"/>
        <a:buChar char="–"/>
        <a:defRPr sz="1400">
          <a:solidFill>
            <a:schemeClr val="tx1"/>
          </a:solidFill>
          <a:latin typeface="+mn-lt"/>
          <a:ea typeface="ＭＳ Ｐゴシック" pitchFamily="34" charset="-128"/>
          <a:cs typeface="+mn-cs"/>
        </a:defRPr>
      </a:lvl2pPr>
      <a:lvl3pPr marL="661975" indent="-171062" algn="l" rtl="0" eaLnBrk="0" fontAlgn="base" hangingPunct="0">
        <a:spcBef>
          <a:spcPts val="600"/>
        </a:spcBef>
        <a:spcAft>
          <a:spcPct val="0"/>
        </a:spcAft>
        <a:buClr>
          <a:schemeClr val="tx1"/>
        </a:buClr>
        <a:buChar char="•"/>
        <a:defRPr sz="1400">
          <a:solidFill>
            <a:schemeClr val="tx1"/>
          </a:solidFill>
          <a:latin typeface="+mn-lt"/>
          <a:ea typeface="ＭＳ Ｐゴシック" pitchFamily="34" charset="-128"/>
          <a:cs typeface="+mn-cs"/>
        </a:defRPr>
      </a:lvl3pPr>
      <a:lvl4pPr marL="1198828" indent="-171062" algn="l" rtl="0" eaLnBrk="0" fontAlgn="base" hangingPunct="0">
        <a:spcBef>
          <a:spcPct val="20000"/>
        </a:spcBef>
        <a:spcAft>
          <a:spcPct val="0"/>
        </a:spcAft>
        <a:buClr>
          <a:schemeClr val="bg1"/>
        </a:buClr>
        <a:buChar char="–"/>
        <a:defRPr sz="1600">
          <a:solidFill>
            <a:schemeClr val="bg1"/>
          </a:solidFill>
          <a:latin typeface="+mn-lt"/>
          <a:ea typeface="ＭＳ Ｐゴシック" pitchFamily="34" charset="-128"/>
          <a:cs typeface="+mn-cs"/>
        </a:defRPr>
      </a:lvl4pPr>
      <a:lvl5pPr marL="1534517" indent="-161537" algn="l" rtl="0" eaLnBrk="0" fontAlgn="base" hangingPunct="0">
        <a:spcBef>
          <a:spcPct val="20000"/>
        </a:spcBef>
        <a:spcAft>
          <a:spcPct val="0"/>
        </a:spcAft>
        <a:buClr>
          <a:schemeClr val="bg1"/>
        </a:buClr>
        <a:buChar char="»"/>
        <a:defRPr sz="1600">
          <a:solidFill>
            <a:schemeClr val="bg1"/>
          </a:solidFill>
          <a:latin typeface="+mn-lt"/>
          <a:ea typeface="ＭＳ Ｐゴシック" pitchFamily="34" charset="-128"/>
          <a:cs typeface="+mn-cs"/>
        </a:defRPr>
      </a:lvl5pPr>
      <a:lvl6pPr marL="1990682"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6pPr>
      <a:lvl7pPr marL="2446771"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7pPr>
      <a:lvl8pPr marL="2902904"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8pPr>
      <a:lvl9pPr marL="3358940" indent="-161537" algn="l" rtl="0" eaLnBrk="1" fontAlgn="base" hangingPunct="1">
        <a:spcBef>
          <a:spcPct val="20000"/>
        </a:spcBef>
        <a:spcAft>
          <a:spcPct val="0"/>
        </a:spcAft>
        <a:buClr>
          <a:schemeClr val="bg1"/>
        </a:buClr>
        <a:buChar char="»"/>
        <a:defRPr sz="1600">
          <a:solidFill>
            <a:schemeClr val="bg1"/>
          </a:solidFill>
          <a:latin typeface="+mn-lt"/>
          <a:ea typeface="+mn-ea"/>
          <a:cs typeface="+mn-cs"/>
        </a:defRPr>
      </a:lvl9pPr>
    </p:bodyStyle>
    <p:otherStyle>
      <a:defPPr>
        <a:defRPr lang="en-US"/>
      </a:defPPr>
      <a:lvl1pPr marL="0" algn="l" defTabSz="912218" rtl="0" eaLnBrk="1" latinLnBrk="0" hangingPunct="1">
        <a:defRPr sz="1800" kern="1200">
          <a:solidFill>
            <a:schemeClr val="tx1"/>
          </a:solidFill>
          <a:latin typeface="+mn-lt"/>
          <a:ea typeface="+mn-ea"/>
          <a:cs typeface="+mn-cs"/>
        </a:defRPr>
      </a:lvl1pPr>
      <a:lvl2pPr marL="456038" algn="l" defTabSz="912218" rtl="0" eaLnBrk="1" latinLnBrk="0" hangingPunct="1">
        <a:defRPr sz="1800" kern="1200">
          <a:solidFill>
            <a:schemeClr val="tx1"/>
          </a:solidFill>
          <a:latin typeface="+mn-lt"/>
          <a:ea typeface="+mn-ea"/>
          <a:cs typeface="+mn-cs"/>
        </a:defRPr>
      </a:lvl2pPr>
      <a:lvl3pPr marL="912218" algn="l" defTabSz="912218" rtl="0" eaLnBrk="1" latinLnBrk="0" hangingPunct="1">
        <a:defRPr sz="1800" kern="1200">
          <a:solidFill>
            <a:schemeClr val="tx1"/>
          </a:solidFill>
          <a:latin typeface="+mn-lt"/>
          <a:ea typeface="+mn-ea"/>
          <a:cs typeface="+mn-cs"/>
        </a:defRPr>
      </a:lvl3pPr>
      <a:lvl4pPr marL="1368302" algn="l" defTabSz="912218" rtl="0" eaLnBrk="1" latinLnBrk="0" hangingPunct="1">
        <a:defRPr sz="1800" kern="1200">
          <a:solidFill>
            <a:schemeClr val="tx1"/>
          </a:solidFill>
          <a:latin typeface="+mn-lt"/>
          <a:ea typeface="+mn-ea"/>
          <a:cs typeface="+mn-cs"/>
        </a:defRPr>
      </a:lvl4pPr>
      <a:lvl5pPr marL="1824434" algn="l" defTabSz="912218" rtl="0" eaLnBrk="1" latinLnBrk="0" hangingPunct="1">
        <a:defRPr sz="1800" kern="1200">
          <a:solidFill>
            <a:schemeClr val="tx1"/>
          </a:solidFill>
          <a:latin typeface="+mn-lt"/>
          <a:ea typeface="+mn-ea"/>
          <a:cs typeface="+mn-cs"/>
        </a:defRPr>
      </a:lvl5pPr>
      <a:lvl6pPr marL="2280471" algn="l" defTabSz="912218" rtl="0" eaLnBrk="1" latinLnBrk="0" hangingPunct="1">
        <a:defRPr sz="1800" kern="1200">
          <a:solidFill>
            <a:schemeClr val="tx1"/>
          </a:solidFill>
          <a:latin typeface="+mn-lt"/>
          <a:ea typeface="+mn-ea"/>
          <a:cs typeface="+mn-cs"/>
        </a:defRPr>
      </a:lvl6pPr>
      <a:lvl7pPr marL="2736509" algn="l" defTabSz="912218" rtl="0" eaLnBrk="1" latinLnBrk="0" hangingPunct="1">
        <a:defRPr sz="1800" kern="1200">
          <a:solidFill>
            <a:schemeClr val="tx1"/>
          </a:solidFill>
          <a:latin typeface="+mn-lt"/>
          <a:ea typeface="+mn-ea"/>
          <a:cs typeface="+mn-cs"/>
        </a:defRPr>
      </a:lvl7pPr>
      <a:lvl8pPr marL="3192654" algn="l" defTabSz="912218" rtl="0" eaLnBrk="1" latinLnBrk="0" hangingPunct="1">
        <a:defRPr sz="1800" kern="1200">
          <a:solidFill>
            <a:schemeClr val="tx1"/>
          </a:solidFill>
          <a:latin typeface="+mn-lt"/>
          <a:ea typeface="+mn-ea"/>
          <a:cs typeface="+mn-cs"/>
        </a:defRPr>
      </a:lvl8pPr>
      <a:lvl9pPr marL="3648759" algn="l" defTabSz="91221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72251"/>
            <a:ext cx="2103120" cy="43434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172251"/>
            <a:ext cx="2105840" cy="43434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969264" y="4718304"/>
            <a:ext cx="846836" cy="201168"/>
          </a:xfrm>
          <a:prstGeom prst="rect">
            <a:avLst/>
          </a:prstGeom>
        </p:spPr>
        <p:txBody>
          <a:bodyPr vert="horz" lIns="0" tIns="0" rIns="0" bIns="0" rtlCol="0" anchor="b" anchorCtr="0"/>
          <a:lstStyle>
            <a:lvl1pPr algn="l">
              <a:defRPr sz="500">
                <a:solidFill>
                  <a:schemeClr val="bg1"/>
                </a:solidFill>
                <a:latin typeface="Arial"/>
                <a:cs typeface="Arial"/>
              </a:defRPr>
            </a:lvl1pPr>
          </a:lstStyle>
          <a:p>
            <a:pPr defTabSz="457200"/>
            <a:endParaRPr lang="en-US" dirty="0">
              <a:solidFill>
                <a:srgbClr val="464646"/>
              </a:solidFill>
            </a:endParaRPr>
          </a:p>
        </p:txBody>
      </p:sp>
      <p:sp>
        <p:nvSpPr>
          <p:cNvPr id="6" name="Slide Number Placeholder 5"/>
          <p:cNvSpPr>
            <a:spLocks noGrp="1"/>
          </p:cNvSpPr>
          <p:nvPr>
            <p:ph type="sldNum" sz="quarter" idx="4"/>
          </p:nvPr>
        </p:nvSpPr>
        <p:spPr>
          <a:xfrm>
            <a:off x="230188" y="4718304"/>
            <a:ext cx="457200" cy="201168"/>
          </a:xfrm>
          <a:prstGeom prst="rect">
            <a:avLst/>
          </a:prstGeom>
        </p:spPr>
        <p:txBody>
          <a:bodyPr vert="horz" lIns="0" tIns="0" rIns="0" bIns="0" rtlCol="0" anchor="b" anchorCtr="0"/>
          <a:lstStyle>
            <a:lvl1pPr algn="l">
              <a:defRPr sz="500">
                <a:solidFill>
                  <a:schemeClr val="bg1"/>
                </a:solidFill>
                <a:latin typeface="Arial"/>
                <a:cs typeface="Arial"/>
              </a:defRPr>
            </a:lvl1pPr>
          </a:lstStyle>
          <a:p>
            <a:pPr defTabSz="457200"/>
            <a:r>
              <a:rPr lang="en-US" dirty="0">
                <a:solidFill>
                  <a:srgbClr val="464646"/>
                </a:solidFill>
              </a:rPr>
              <a:t>Page </a:t>
            </a:r>
            <a:fld id="{E4DBDE34-E9B5-E04F-B662-69720E4BCB53}" type="slidenum">
              <a:rPr lang="en-US" smtClean="0">
                <a:solidFill>
                  <a:srgbClr val="464646"/>
                </a:solidFill>
              </a:rPr>
              <a:pPr defTabSz="457200"/>
              <a:t>‹#›</a:t>
            </a:fld>
            <a:endParaRPr lang="en-US" dirty="0">
              <a:solidFill>
                <a:srgbClr val="464646"/>
              </a:solidFill>
            </a:endParaRPr>
          </a:p>
        </p:txBody>
      </p:sp>
    </p:spTree>
    <p:extLst>
      <p:ext uri="{BB962C8B-B14F-4D97-AF65-F5344CB8AC3E}">
        <p14:creationId xmlns:p14="http://schemas.microsoft.com/office/powerpoint/2010/main" val="920058324"/>
      </p:ext>
    </p:extLst>
  </p:cSld>
  <p:clrMap bg1="lt1" tx1="dk1" bg2="lt2" tx2="dk2" accent1="accent1" accent2="accent2" accent3="accent3" accent4="accent4" accent5="accent5" accent6="accent6" hlink="hlink" folHlink="folHlink"/>
  <p:sldLayoutIdLst>
    <p:sldLayoutId id="2147484853" r:id="rId1"/>
    <p:sldLayoutId id="2147484854" r:id="rId2"/>
    <p:sldLayoutId id="2147484855" r:id="rId3"/>
    <p:sldLayoutId id="2147484856" r:id="rId4"/>
    <p:sldLayoutId id="2147484857" r:id="rId5"/>
    <p:sldLayoutId id="2147484858" r:id="rId6"/>
    <p:sldLayoutId id="2147484859" r:id="rId7"/>
    <p:sldLayoutId id="2147484860" r:id="rId8"/>
    <p:sldLayoutId id="2147484861" r:id="rId9"/>
    <p:sldLayoutId id="2147484862" r:id="rId10"/>
    <p:sldLayoutId id="2147484863" r:id="rId11"/>
    <p:sldLayoutId id="2147484864" r:id="rId12"/>
    <p:sldLayoutId id="2147484865" r:id="rId13"/>
    <p:sldLayoutId id="2147484866" r:id="rId14"/>
    <p:sldLayoutId id="2147484867" r:id="rId15"/>
    <p:sldLayoutId id="2147484868" r:id="rId16"/>
    <p:sldLayoutId id="2147484869" r:id="rId17"/>
    <p:sldLayoutId id="2147484870" r:id="rId18"/>
    <p:sldLayoutId id="2147484871" r:id="rId19"/>
    <p:sldLayoutId id="2147484872" r:id="rId20"/>
    <p:sldLayoutId id="2147484873" r:id="rId21"/>
    <p:sldLayoutId id="2147484874" r:id="rId22"/>
    <p:sldLayoutId id="2147484875" r:id="rId23"/>
    <p:sldLayoutId id="2147484876" r:id="rId24"/>
  </p:sldLayoutIdLst>
  <p:hf hdr="0" ftr="0" dt="0"/>
  <p:txStyles>
    <p:titleStyle>
      <a:lvl1pPr algn="l" defTabSz="457200" rtl="0" eaLnBrk="1" latinLnBrk="0" hangingPunct="1">
        <a:lnSpc>
          <a:spcPct val="100000"/>
        </a:lnSpc>
        <a:spcBef>
          <a:spcPct val="0"/>
        </a:spcBef>
        <a:buNone/>
        <a:defRPr sz="2000" kern="1200">
          <a:solidFill>
            <a:schemeClr val="bg1"/>
          </a:solidFill>
          <a:latin typeface="Arial"/>
          <a:ea typeface="+mj-ea"/>
          <a:cs typeface="Arial"/>
        </a:defRPr>
      </a:lvl1pPr>
    </p:titleStyle>
    <p:bodyStyle>
      <a:lvl1pPr marL="0" indent="0" algn="l" defTabSz="457200" rtl="0" eaLnBrk="1" latinLnBrk="0" hangingPunct="1">
        <a:spcBef>
          <a:spcPts val="1500"/>
        </a:spcBef>
        <a:buFont typeface="Arial"/>
        <a:buNone/>
        <a:defRPr sz="2000" kern="1200">
          <a:solidFill>
            <a:schemeClr val="bg1"/>
          </a:solidFill>
          <a:latin typeface="Arial"/>
          <a:ea typeface="+mn-ea"/>
          <a:cs typeface="Arial"/>
        </a:defRPr>
      </a:lvl1pPr>
      <a:lvl2pPr marL="173038" indent="-173038" algn="l" defTabSz="457200" rtl="0" eaLnBrk="1" latinLnBrk="0" hangingPunct="1">
        <a:spcBef>
          <a:spcPct val="20000"/>
        </a:spcBef>
        <a:buFont typeface="Arial"/>
        <a:buChar char="–"/>
        <a:defRPr sz="2000" kern="1200">
          <a:solidFill>
            <a:schemeClr val="bg1"/>
          </a:solidFill>
          <a:latin typeface="Arial"/>
          <a:ea typeface="+mn-ea"/>
          <a:cs typeface="Arial"/>
        </a:defRPr>
      </a:lvl2pPr>
      <a:lvl3pPr marL="396875" indent="-173038" algn="l" defTabSz="457200" rtl="0" eaLnBrk="1" latinLnBrk="0" hangingPunct="1">
        <a:spcBef>
          <a:spcPct val="20000"/>
        </a:spcBef>
        <a:buFont typeface="Arial"/>
        <a:buChar char="•"/>
        <a:defRPr sz="2000" kern="1200">
          <a:solidFill>
            <a:schemeClr val="bg1"/>
          </a:solidFill>
          <a:latin typeface="Arial"/>
          <a:ea typeface="+mn-ea"/>
          <a:cs typeface="Arial"/>
        </a:defRPr>
      </a:lvl3pPr>
      <a:lvl4pPr marL="625475" indent="-168275" algn="l" defTabSz="457200" rtl="0" eaLnBrk="1" latinLnBrk="0" hangingPunct="1">
        <a:spcBef>
          <a:spcPct val="20000"/>
        </a:spcBef>
        <a:buFont typeface="Arial"/>
        <a:buChar char="–"/>
        <a:defRPr sz="2000" kern="1200">
          <a:solidFill>
            <a:schemeClr val="bg1"/>
          </a:solidFill>
          <a:latin typeface="Arial"/>
          <a:ea typeface="+mn-ea"/>
          <a:cs typeface="Arial"/>
        </a:defRPr>
      </a:lvl4pPr>
      <a:lvl5pPr marL="803275" indent="-173038" algn="l" defTabSz="457200" rtl="0" eaLnBrk="1" latinLnBrk="0" hangingPunct="1">
        <a:spcBef>
          <a:spcPct val="20000"/>
        </a:spcBef>
        <a:buFont typeface="Arial"/>
        <a:buChar char="»"/>
        <a:defRPr sz="20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5602" name="Title Placeholder 1"/>
          <p:cNvSpPr>
            <a:spLocks noGrp="1"/>
          </p:cNvSpPr>
          <p:nvPr>
            <p:ph type="title"/>
          </p:nvPr>
        </p:nvSpPr>
        <p:spPr bwMode="auto">
          <a:xfrm>
            <a:off x="228600" y="173038"/>
            <a:ext cx="2103438" cy="4343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5603" name="Text Placeholder 2"/>
          <p:cNvSpPr>
            <a:spLocks noGrp="1"/>
          </p:cNvSpPr>
          <p:nvPr>
            <p:ph type="body" idx="1"/>
          </p:nvPr>
        </p:nvSpPr>
        <p:spPr bwMode="auto">
          <a:xfrm>
            <a:off x="2408238" y="173038"/>
            <a:ext cx="2105025" cy="4343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700213" y="4718050"/>
            <a:ext cx="914400" cy="201613"/>
          </a:xfrm>
          <a:prstGeom prst="rect">
            <a:avLst/>
          </a:prstGeom>
        </p:spPr>
        <p:txBody>
          <a:bodyPr vert="horz" wrap="square" lIns="0" tIns="0" rIns="0" bIns="0" numCol="1" anchor="b" anchorCtr="0" compatLnSpc="1">
            <a:prstTxWarp prst="textNoShape">
              <a:avLst/>
            </a:prstTxWarp>
          </a:bodyPr>
          <a:lstStyle>
            <a:lvl1pPr eaLnBrk="1" hangingPunct="1">
              <a:defRPr sz="500">
                <a:solidFill>
                  <a:schemeClr val="bg1"/>
                </a:solidFill>
              </a:defRPr>
            </a:lvl1pPr>
          </a:lstStyle>
          <a:p>
            <a:pPr defTabSz="457200" fontAlgn="base">
              <a:spcBef>
                <a:spcPct val="0"/>
              </a:spcBef>
              <a:spcAft>
                <a:spcPct val="0"/>
              </a:spcAft>
              <a:defRPr/>
            </a:pPr>
            <a:endParaRPr lang="en-US" altLang="en-US">
              <a:solidFill>
                <a:srgbClr val="464646"/>
              </a:solidFill>
              <a:ea typeface="ＭＳ Ｐゴシック" charset="-128"/>
            </a:endParaRPr>
          </a:p>
        </p:txBody>
      </p:sp>
      <p:sp>
        <p:nvSpPr>
          <p:cNvPr id="5" name="Footer Placeholder 4"/>
          <p:cNvSpPr>
            <a:spLocks noGrp="1"/>
          </p:cNvSpPr>
          <p:nvPr>
            <p:ph type="ftr" sz="quarter" idx="3"/>
          </p:nvPr>
        </p:nvSpPr>
        <p:spPr>
          <a:xfrm>
            <a:off x="969963" y="4718050"/>
            <a:ext cx="685800" cy="201613"/>
          </a:xfrm>
          <a:prstGeom prst="rect">
            <a:avLst/>
          </a:prstGeom>
        </p:spPr>
        <p:txBody>
          <a:bodyPr vert="horz" lIns="0" tIns="0" rIns="0" bIns="0" rtlCol="0" anchor="b" anchorCtr="0"/>
          <a:lstStyle>
            <a:lvl1pPr algn="l" eaLnBrk="1" fontAlgn="auto" hangingPunct="1">
              <a:spcBef>
                <a:spcPts val="0"/>
              </a:spcBef>
              <a:spcAft>
                <a:spcPts val="0"/>
              </a:spcAft>
              <a:defRPr sz="500">
                <a:solidFill>
                  <a:schemeClr val="bg1"/>
                </a:solidFill>
                <a:latin typeface="Arial"/>
                <a:ea typeface="+mn-ea"/>
                <a:cs typeface="Arial"/>
              </a:defRPr>
            </a:lvl1pPr>
          </a:lstStyle>
          <a:p>
            <a:pPr defTabSz="457200">
              <a:defRPr/>
            </a:pPr>
            <a:endParaRPr lang="en-US" dirty="0">
              <a:solidFill>
                <a:srgbClr val="464646"/>
              </a:solidFill>
            </a:endParaRPr>
          </a:p>
        </p:txBody>
      </p:sp>
      <p:sp>
        <p:nvSpPr>
          <p:cNvPr id="6" name="Slide Number Placeholder 5"/>
          <p:cNvSpPr>
            <a:spLocks noGrp="1"/>
          </p:cNvSpPr>
          <p:nvPr>
            <p:ph type="sldNum" sz="quarter" idx="4"/>
          </p:nvPr>
        </p:nvSpPr>
        <p:spPr>
          <a:xfrm>
            <a:off x="230188" y="4718050"/>
            <a:ext cx="457200" cy="201613"/>
          </a:xfrm>
          <a:prstGeom prst="rect">
            <a:avLst/>
          </a:prstGeom>
        </p:spPr>
        <p:txBody>
          <a:bodyPr vert="horz" wrap="square" lIns="0" tIns="0" rIns="0" bIns="0" numCol="1" anchor="b" anchorCtr="0" compatLnSpc="1">
            <a:prstTxWarp prst="textNoShape">
              <a:avLst/>
            </a:prstTxWarp>
          </a:bodyPr>
          <a:lstStyle>
            <a:lvl1pPr eaLnBrk="1" hangingPunct="1">
              <a:defRPr sz="500">
                <a:solidFill>
                  <a:schemeClr val="bg1"/>
                </a:solidFill>
              </a:defRPr>
            </a:lvl1pPr>
          </a:lstStyle>
          <a:p>
            <a:pPr defTabSz="457200" fontAlgn="base">
              <a:spcBef>
                <a:spcPct val="0"/>
              </a:spcBef>
              <a:spcAft>
                <a:spcPct val="0"/>
              </a:spcAft>
              <a:defRPr/>
            </a:pPr>
            <a:r>
              <a:rPr lang="en-US" altLang="en-US">
                <a:solidFill>
                  <a:srgbClr val="464646"/>
                </a:solidFill>
                <a:ea typeface="ＭＳ Ｐゴシック" charset="-128"/>
              </a:rPr>
              <a:t>Page </a:t>
            </a:r>
            <a:fld id="{BCC33CC3-B0ED-C240-BD07-333C048253B1}" type="slidenum">
              <a:rPr lang="en-US" altLang="en-US">
                <a:solidFill>
                  <a:srgbClr val="464646"/>
                </a:solidFill>
                <a:ea typeface="ＭＳ Ｐゴシック" charset="-128"/>
              </a:rPr>
              <a:pPr defTabSz="457200" fontAlgn="base">
                <a:spcBef>
                  <a:spcPct val="0"/>
                </a:spcBef>
                <a:spcAft>
                  <a:spcPct val="0"/>
                </a:spcAft>
                <a:defRPr/>
              </a:pPr>
              <a:t>‹#›</a:t>
            </a:fld>
            <a:endParaRPr lang="en-US" altLang="en-US">
              <a:solidFill>
                <a:srgbClr val="464646"/>
              </a:solidFill>
              <a:ea typeface="ＭＳ Ｐゴシック" charset="-128"/>
            </a:endParaRPr>
          </a:p>
        </p:txBody>
      </p:sp>
    </p:spTree>
    <p:extLst>
      <p:ext uri="{BB962C8B-B14F-4D97-AF65-F5344CB8AC3E}">
        <p14:creationId xmlns:p14="http://schemas.microsoft.com/office/powerpoint/2010/main" val="1601346934"/>
      </p:ext>
    </p:extLst>
  </p:cSld>
  <p:clrMap bg1="lt1" tx1="dk1" bg2="lt2" tx2="dk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0" r:id="rId20"/>
    <p:sldLayoutId id="2147484901" r:id="rId21"/>
    <p:sldLayoutId id="2147484902" r:id="rId22"/>
    <p:sldLayoutId id="2147484903" r:id="rId23"/>
    <p:sldLayoutId id="2147484904" r:id="rId24"/>
    <p:sldLayoutId id="2147484905" r:id="rId25"/>
    <p:sldLayoutId id="2147484906" r:id="rId26"/>
  </p:sldLayoutIdLst>
  <p:hf hdr="0" ftr="0" dt="0"/>
  <p:txStyles>
    <p:titleStyle>
      <a:lvl1pPr algn="l" defTabSz="457200" rtl="0" eaLnBrk="0" fontAlgn="base" hangingPunct="0">
        <a:spcBef>
          <a:spcPct val="0"/>
        </a:spcBef>
        <a:spcAft>
          <a:spcPct val="0"/>
        </a:spcAft>
        <a:defRPr sz="2000" kern="1200">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000">
          <a:solidFill>
            <a:schemeClr val="bg1"/>
          </a:solidFill>
          <a:latin typeface="Arial" charset="0"/>
          <a:ea typeface="ＭＳ Ｐゴシック" charset="0"/>
          <a:cs typeface="Arial" charset="0"/>
        </a:defRPr>
      </a:lvl2pPr>
      <a:lvl3pPr algn="l" defTabSz="457200" rtl="0" eaLnBrk="0" fontAlgn="base" hangingPunct="0">
        <a:spcBef>
          <a:spcPct val="0"/>
        </a:spcBef>
        <a:spcAft>
          <a:spcPct val="0"/>
        </a:spcAft>
        <a:defRPr sz="2000">
          <a:solidFill>
            <a:schemeClr val="bg1"/>
          </a:solidFill>
          <a:latin typeface="Arial" charset="0"/>
          <a:ea typeface="ＭＳ Ｐゴシック" charset="0"/>
          <a:cs typeface="Arial" charset="0"/>
        </a:defRPr>
      </a:lvl3pPr>
      <a:lvl4pPr algn="l" defTabSz="457200" rtl="0" eaLnBrk="0" fontAlgn="base" hangingPunct="0">
        <a:spcBef>
          <a:spcPct val="0"/>
        </a:spcBef>
        <a:spcAft>
          <a:spcPct val="0"/>
        </a:spcAft>
        <a:defRPr sz="2000">
          <a:solidFill>
            <a:schemeClr val="bg1"/>
          </a:solidFill>
          <a:latin typeface="Arial" charset="0"/>
          <a:ea typeface="ＭＳ Ｐゴシック" charset="0"/>
          <a:cs typeface="Arial" charset="0"/>
        </a:defRPr>
      </a:lvl4pPr>
      <a:lvl5pPr algn="l" defTabSz="457200" rtl="0" eaLnBrk="0" fontAlgn="base" hangingPunct="0">
        <a:spcBef>
          <a:spcPct val="0"/>
        </a:spcBef>
        <a:spcAft>
          <a:spcPct val="0"/>
        </a:spcAft>
        <a:defRPr sz="2000">
          <a:solidFill>
            <a:schemeClr val="bg1"/>
          </a:solidFill>
          <a:latin typeface="Arial" charset="0"/>
          <a:ea typeface="ＭＳ Ｐゴシック" charset="0"/>
          <a:cs typeface="Arial" charset="0"/>
        </a:defRPr>
      </a:lvl5pPr>
      <a:lvl6pPr marL="457200" algn="l" defTabSz="457200" rtl="0" fontAlgn="base">
        <a:spcBef>
          <a:spcPct val="0"/>
        </a:spcBef>
        <a:spcAft>
          <a:spcPct val="0"/>
        </a:spcAft>
        <a:defRPr sz="2000">
          <a:solidFill>
            <a:schemeClr val="bg1"/>
          </a:solidFill>
          <a:latin typeface="Arial" charset="0"/>
          <a:ea typeface="ＭＳ Ｐゴシック" charset="0"/>
          <a:cs typeface="Arial" charset="0"/>
        </a:defRPr>
      </a:lvl6pPr>
      <a:lvl7pPr marL="914400" algn="l" defTabSz="457200" rtl="0" fontAlgn="base">
        <a:spcBef>
          <a:spcPct val="0"/>
        </a:spcBef>
        <a:spcAft>
          <a:spcPct val="0"/>
        </a:spcAft>
        <a:defRPr sz="2000">
          <a:solidFill>
            <a:schemeClr val="bg1"/>
          </a:solidFill>
          <a:latin typeface="Arial" charset="0"/>
          <a:ea typeface="ＭＳ Ｐゴシック" charset="0"/>
          <a:cs typeface="Arial" charset="0"/>
        </a:defRPr>
      </a:lvl7pPr>
      <a:lvl8pPr marL="1371600" algn="l" defTabSz="457200" rtl="0" fontAlgn="base">
        <a:spcBef>
          <a:spcPct val="0"/>
        </a:spcBef>
        <a:spcAft>
          <a:spcPct val="0"/>
        </a:spcAft>
        <a:defRPr sz="2000">
          <a:solidFill>
            <a:schemeClr val="bg1"/>
          </a:solidFill>
          <a:latin typeface="Arial" charset="0"/>
          <a:ea typeface="ＭＳ Ｐゴシック" charset="0"/>
          <a:cs typeface="Arial" charset="0"/>
        </a:defRPr>
      </a:lvl8pPr>
      <a:lvl9pPr marL="1828800" algn="l" defTabSz="457200" rtl="0" fontAlgn="base">
        <a:spcBef>
          <a:spcPct val="0"/>
        </a:spcBef>
        <a:spcAft>
          <a:spcPct val="0"/>
        </a:spcAft>
        <a:defRPr sz="2000">
          <a:solidFill>
            <a:schemeClr val="bg1"/>
          </a:solidFill>
          <a:latin typeface="Arial" charset="0"/>
          <a:ea typeface="ＭＳ Ｐゴシック" charset="0"/>
          <a:cs typeface="Arial" charset="0"/>
        </a:defRPr>
      </a:lvl9pPr>
    </p:titleStyle>
    <p:bodyStyle>
      <a:lvl1pPr marL="342900" indent="-342900" algn="l" defTabSz="457200" rtl="0" eaLnBrk="0" fontAlgn="base" hangingPunct="0">
        <a:spcBef>
          <a:spcPts val="1500"/>
        </a:spcBef>
        <a:spcAft>
          <a:spcPct val="0"/>
        </a:spcAft>
        <a:buFont typeface="Arial" charset="0"/>
        <a:defRPr sz="2000" kern="1200">
          <a:solidFill>
            <a:schemeClr val="bg1"/>
          </a:solidFill>
          <a:latin typeface="Arial"/>
          <a:ea typeface="ＭＳ Ｐゴシック" charset="0"/>
          <a:cs typeface="Arial"/>
        </a:defRPr>
      </a:lvl1pPr>
      <a:lvl2pPr marL="173038" indent="-173038" algn="l" defTabSz="457200" rtl="0" eaLnBrk="0" fontAlgn="base" hangingPunct="0">
        <a:spcBef>
          <a:spcPct val="20000"/>
        </a:spcBef>
        <a:spcAft>
          <a:spcPct val="0"/>
        </a:spcAft>
        <a:buFont typeface="Arial" charset="0"/>
        <a:buChar char="–"/>
        <a:defRPr sz="2000" kern="1200">
          <a:solidFill>
            <a:schemeClr val="bg1"/>
          </a:solidFill>
          <a:latin typeface="Arial"/>
          <a:ea typeface="Arial" charset="0"/>
          <a:cs typeface="Arial"/>
        </a:defRPr>
      </a:lvl2pPr>
      <a:lvl3pPr marL="396875" indent="-173038" algn="l" defTabSz="457200" rtl="0" eaLnBrk="0" fontAlgn="base" hangingPunct="0">
        <a:spcBef>
          <a:spcPct val="20000"/>
        </a:spcBef>
        <a:spcAft>
          <a:spcPct val="0"/>
        </a:spcAft>
        <a:buFont typeface="Arial" charset="0"/>
        <a:buChar char="•"/>
        <a:defRPr sz="2000" kern="1200">
          <a:solidFill>
            <a:schemeClr val="bg1"/>
          </a:solidFill>
          <a:latin typeface="Arial"/>
          <a:ea typeface="Arial" charset="0"/>
          <a:cs typeface="Arial"/>
        </a:defRPr>
      </a:lvl3pPr>
      <a:lvl4pPr marL="625475" indent="-168275" algn="l" defTabSz="457200" rtl="0" eaLnBrk="0" fontAlgn="base" hangingPunct="0">
        <a:spcBef>
          <a:spcPct val="20000"/>
        </a:spcBef>
        <a:spcAft>
          <a:spcPct val="0"/>
        </a:spcAft>
        <a:buFont typeface="Arial" charset="0"/>
        <a:buChar char="–"/>
        <a:defRPr sz="2000" kern="1200">
          <a:solidFill>
            <a:schemeClr val="bg1"/>
          </a:solidFill>
          <a:latin typeface="Arial"/>
          <a:ea typeface="Arial" charset="0"/>
          <a:cs typeface="Arial"/>
        </a:defRPr>
      </a:lvl4pPr>
      <a:lvl5pPr marL="803275" indent="-173038" algn="l" defTabSz="457200" rtl="0" eaLnBrk="0" fontAlgn="base" hangingPunct="0">
        <a:spcBef>
          <a:spcPct val="20000"/>
        </a:spcBef>
        <a:spcAft>
          <a:spcPct val="0"/>
        </a:spcAft>
        <a:buFont typeface="Arial" charset="0"/>
        <a:buChar char="»"/>
        <a:defRPr sz="2000" kern="1200">
          <a:solidFill>
            <a:schemeClr val="bg1"/>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115177" y="4835769"/>
            <a:ext cx="267668" cy="2105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defTabSz="685800">
              <a:defRPr/>
            </a:pPr>
            <a:fld id="{9B2B92AB-E3F2-434E-9552-AB1642384D3D}" type="slidenum">
              <a:rPr lang="en-US" sz="875" kern="0">
                <a:solidFill>
                  <a:srgbClr val="000000"/>
                </a:solidFill>
                <a:latin typeface="Arial"/>
                <a:cs typeface="Arial"/>
              </a:rPr>
              <a:pPr defTabSz="685800">
                <a:defRPr/>
              </a:pPr>
              <a:t>‹#›</a:t>
            </a:fld>
            <a:endParaRPr lang="en-US" sz="875" kern="0" dirty="0">
              <a:solidFill>
                <a:srgbClr val="000000"/>
              </a:solidFill>
              <a:latin typeface="Arial"/>
              <a:cs typeface="Arial"/>
            </a:endParaRPr>
          </a:p>
        </p:txBody>
      </p:sp>
      <p:sp>
        <p:nvSpPr>
          <p:cNvPr id="5" name="Rectangle 23"/>
          <p:cNvSpPr/>
          <p:nvPr userDrawn="1"/>
        </p:nvSpPr>
        <p:spPr>
          <a:xfrm>
            <a:off x="-1" y="-5981"/>
            <a:ext cx="7668492" cy="498351"/>
          </a:xfrm>
          <a:custGeom>
            <a:avLst/>
            <a:gdLst>
              <a:gd name="connsiteX0" fmla="*/ 0 w 8020050"/>
              <a:gd name="connsiteY0" fmla="*/ 0 h 450037"/>
              <a:gd name="connsiteX1" fmla="*/ 80200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 name="connsiteX0" fmla="*/ 0 w 8020050"/>
              <a:gd name="connsiteY0" fmla="*/ 0 h 450037"/>
              <a:gd name="connsiteX1" fmla="*/ 76009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050" h="450037">
                <a:moveTo>
                  <a:pt x="0" y="0"/>
                </a:moveTo>
                <a:lnTo>
                  <a:pt x="7600950" y="0"/>
                </a:lnTo>
                <a:lnTo>
                  <a:pt x="8020050" y="450037"/>
                </a:lnTo>
                <a:lnTo>
                  <a:pt x="0" y="450037"/>
                </a:lnTo>
                <a:lnTo>
                  <a:pt x="0" y="0"/>
                </a:lnTo>
                <a:close/>
              </a:path>
            </a:pathLst>
          </a:custGeom>
          <a:solidFill>
            <a:srgbClr val="5AAA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308062" hangingPunct="0"/>
            <a:endParaRPr lang="en-US" sz="1875" kern="0" dirty="0">
              <a:solidFill>
                <a:srgbClr val="FFFFFF"/>
              </a:solidFill>
              <a:sym typeface="Helvetica Light"/>
            </a:endParaRPr>
          </a:p>
        </p:txBody>
      </p:sp>
    </p:spTree>
    <p:extLst>
      <p:ext uri="{BB962C8B-B14F-4D97-AF65-F5344CB8AC3E}">
        <p14:creationId xmlns:p14="http://schemas.microsoft.com/office/powerpoint/2010/main" val="1761404535"/>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285739" rtl="0" eaLnBrk="1" latinLnBrk="0" hangingPunct="1">
        <a:spcBef>
          <a:spcPct val="0"/>
        </a:spcBef>
        <a:buNone/>
        <a:defRPr sz="2750" kern="1200">
          <a:solidFill>
            <a:schemeClr val="tx1"/>
          </a:solidFill>
          <a:latin typeface="+mj-lt"/>
          <a:ea typeface="+mj-ea"/>
          <a:cs typeface="+mj-cs"/>
        </a:defRPr>
      </a:lvl1pPr>
    </p:titleStyle>
    <p:bodyStyle>
      <a:lvl1pPr marL="214304" indent="-214304" algn="l" defTabSz="285739" rtl="0" eaLnBrk="1" latinLnBrk="0" hangingPunct="1">
        <a:spcBef>
          <a:spcPct val="20000"/>
        </a:spcBef>
        <a:buFont typeface="Arial"/>
        <a:buChar char="•"/>
        <a:defRPr sz="2000" kern="1200">
          <a:solidFill>
            <a:schemeClr val="tx1"/>
          </a:solidFill>
          <a:latin typeface="+mn-lt"/>
          <a:ea typeface="+mn-ea"/>
          <a:cs typeface="+mn-cs"/>
        </a:defRPr>
      </a:lvl1pPr>
      <a:lvl2pPr marL="464325" indent="-178586" algn="l" defTabSz="285739" rtl="0" eaLnBrk="1" latinLnBrk="0" hangingPunct="1">
        <a:spcBef>
          <a:spcPct val="20000"/>
        </a:spcBef>
        <a:buFont typeface="Arial"/>
        <a:buChar char="–"/>
        <a:defRPr sz="1750" kern="1200">
          <a:solidFill>
            <a:schemeClr val="tx1"/>
          </a:solidFill>
          <a:latin typeface="+mn-lt"/>
          <a:ea typeface="+mn-ea"/>
          <a:cs typeface="+mn-cs"/>
        </a:defRPr>
      </a:lvl2pPr>
      <a:lvl3pPr marL="714347" indent="-142869" algn="l" defTabSz="285739" rtl="0" eaLnBrk="1" latinLnBrk="0" hangingPunct="1">
        <a:spcBef>
          <a:spcPct val="20000"/>
        </a:spcBef>
        <a:buFont typeface="Arial"/>
        <a:buChar char="•"/>
        <a:defRPr sz="1500" kern="1200">
          <a:solidFill>
            <a:schemeClr val="tx1"/>
          </a:solidFill>
          <a:latin typeface="+mn-lt"/>
          <a:ea typeface="+mn-ea"/>
          <a:cs typeface="+mn-cs"/>
        </a:defRPr>
      </a:lvl3pPr>
      <a:lvl4pPr marL="1000085" indent="-142869" algn="l" defTabSz="285739" rtl="0" eaLnBrk="1" latinLnBrk="0" hangingPunct="1">
        <a:spcBef>
          <a:spcPct val="20000"/>
        </a:spcBef>
        <a:buFont typeface="Arial"/>
        <a:buChar char="–"/>
        <a:defRPr sz="1250" kern="1200">
          <a:solidFill>
            <a:schemeClr val="tx1"/>
          </a:solidFill>
          <a:latin typeface="+mn-lt"/>
          <a:ea typeface="+mn-ea"/>
          <a:cs typeface="+mn-cs"/>
        </a:defRPr>
      </a:lvl4pPr>
      <a:lvl5pPr marL="1285823" indent="-142869" algn="l" defTabSz="285739" rtl="0" eaLnBrk="1" latinLnBrk="0" hangingPunct="1">
        <a:spcBef>
          <a:spcPct val="20000"/>
        </a:spcBef>
        <a:buFont typeface="Arial"/>
        <a:buChar char="»"/>
        <a:defRPr sz="1250" kern="1200">
          <a:solidFill>
            <a:schemeClr val="tx1"/>
          </a:solidFill>
          <a:latin typeface="+mn-lt"/>
          <a:ea typeface="+mn-ea"/>
          <a:cs typeface="+mn-cs"/>
        </a:defRPr>
      </a:lvl5pPr>
      <a:lvl6pPr marL="1571562" indent="-142869" algn="l" defTabSz="285739" rtl="0" eaLnBrk="1" latinLnBrk="0" hangingPunct="1">
        <a:spcBef>
          <a:spcPct val="20000"/>
        </a:spcBef>
        <a:buFont typeface="Arial"/>
        <a:buChar char="•"/>
        <a:defRPr sz="1250" kern="1200">
          <a:solidFill>
            <a:schemeClr val="tx1"/>
          </a:solidFill>
          <a:latin typeface="+mn-lt"/>
          <a:ea typeface="+mn-ea"/>
          <a:cs typeface="+mn-cs"/>
        </a:defRPr>
      </a:lvl6pPr>
      <a:lvl7pPr marL="1857301" indent="-142869" algn="l" defTabSz="285739" rtl="0" eaLnBrk="1" latinLnBrk="0" hangingPunct="1">
        <a:spcBef>
          <a:spcPct val="20000"/>
        </a:spcBef>
        <a:buFont typeface="Arial"/>
        <a:buChar char="•"/>
        <a:defRPr sz="1250" kern="1200">
          <a:solidFill>
            <a:schemeClr val="tx1"/>
          </a:solidFill>
          <a:latin typeface="+mn-lt"/>
          <a:ea typeface="+mn-ea"/>
          <a:cs typeface="+mn-cs"/>
        </a:defRPr>
      </a:lvl7pPr>
      <a:lvl8pPr marL="2143040" indent="-142869" algn="l" defTabSz="285739" rtl="0" eaLnBrk="1" latinLnBrk="0" hangingPunct="1">
        <a:spcBef>
          <a:spcPct val="20000"/>
        </a:spcBef>
        <a:buFont typeface="Arial"/>
        <a:buChar char="•"/>
        <a:defRPr sz="1250" kern="1200">
          <a:solidFill>
            <a:schemeClr val="tx1"/>
          </a:solidFill>
          <a:latin typeface="+mn-lt"/>
          <a:ea typeface="+mn-ea"/>
          <a:cs typeface="+mn-cs"/>
        </a:defRPr>
      </a:lvl8pPr>
      <a:lvl9pPr marL="2428778" indent="-142869" algn="l" defTabSz="285739"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9" rtl="0" eaLnBrk="1" latinLnBrk="0" hangingPunct="1">
        <a:defRPr sz="1125" kern="1200">
          <a:solidFill>
            <a:schemeClr val="tx1"/>
          </a:solidFill>
          <a:latin typeface="+mn-lt"/>
          <a:ea typeface="+mn-ea"/>
          <a:cs typeface="+mn-cs"/>
        </a:defRPr>
      </a:lvl1pPr>
      <a:lvl2pPr marL="285739" algn="l" defTabSz="285739" rtl="0" eaLnBrk="1" latinLnBrk="0" hangingPunct="1">
        <a:defRPr sz="1125" kern="1200">
          <a:solidFill>
            <a:schemeClr val="tx1"/>
          </a:solidFill>
          <a:latin typeface="+mn-lt"/>
          <a:ea typeface="+mn-ea"/>
          <a:cs typeface="+mn-cs"/>
        </a:defRPr>
      </a:lvl2pPr>
      <a:lvl3pPr marL="571478" algn="l" defTabSz="285739" rtl="0" eaLnBrk="1" latinLnBrk="0" hangingPunct="1">
        <a:defRPr sz="1125" kern="1200">
          <a:solidFill>
            <a:schemeClr val="tx1"/>
          </a:solidFill>
          <a:latin typeface="+mn-lt"/>
          <a:ea typeface="+mn-ea"/>
          <a:cs typeface="+mn-cs"/>
        </a:defRPr>
      </a:lvl3pPr>
      <a:lvl4pPr marL="857216" algn="l" defTabSz="285739" rtl="0" eaLnBrk="1" latinLnBrk="0" hangingPunct="1">
        <a:defRPr sz="1125" kern="1200">
          <a:solidFill>
            <a:schemeClr val="tx1"/>
          </a:solidFill>
          <a:latin typeface="+mn-lt"/>
          <a:ea typeface="+mn-ea"/>
          <a:cs typeface="+mn-cs"/>
        </a:defRPr>
      </a:lvl4pPr>
      <a:lvl5pPr marL="1142954" algn="l" defTabSz="285739" rtl="0" eaLnBrk="1" latinLnBrk="0" hangingPunct="1">
        <a:defRPr sz="1125" kern="1200">
          <a:solidFill>
            <a:schemeClr val="tx1"/>
          </a:solidFill>
          <a:latin typeface="+mn-lt"/>
          <a:ea typeface="+mn-ea"/>
          <a:cs typeface="+mn-cs"/>
        </a:defRPr>
      </a:lvl5pPr>
      <a:lvl6pPr marL="1428693" algn="l" defTabSz="285739" rtl="0" eaLnBrk="1" latinLnBrk="0" hangingPunct="1">
        <a:defRPr sz="1125" kern="1200">
          <a:solidFill>
            <a:schemeClr val="tx1"/>
          </a:solidFill>
          <a:latin typeface="+mn-lt"/>
          <a:ea typeface="+mn-ea"/>
          <a:cs typeface="+mn-cs"/>
        </a:defRPr>
      </a:lvl6pPr>
      <a:lvl7pPr marL="1714432" algn="l" defTabSz="285739" rtl="0" eaLnBrk="1" latinLnBrk="0" hangingPunct="1">
        <a:defRPr sz="1125" kern="1200">
          <a:solidFill>
            <a:schemeClr val="tx1"/>
          </a:solidFill>
          <a:latin typeface="+mn-lt"/>
          <a:ea typeface="+mn-ea"/>
          <a:cs typeface="+mn-cs"/>
        </a:defRPr>
      </a:lvl7pPr>
      <a:lvl8pPr marL="2000170" algn="l" defTabSz="285739" rtl="0" eaLnBrk="1" latinLnBrk="0" hangingPunct="1">
        <a:defRPr sz="1125" kern="1200">
          <a:solidFill>
            <a:schemeClr val="tx1"/>
          </a:solidFill>
          <a:latin typeface="+mn-lt"/>
          <a:ea typeface="+mn-ea"/>
          <a:cs typeface="+mn-cs"/>
        </a:defRPr>
      </a:lvl8pPr>
      <a:lvl9pPr marL="2285909" algn="l" defTabSz="285739"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1.xml"/><Relationship Id="rId1" Type="http://schemas.openxmlformats.org/officeDocument/2006/relationships/slideLayout" Target="../slideLayouts/slideLayout1469.xml"/></Relationships>
</file>

<file path=ppt/slides/_rels/slide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1871.xml"/><Relationship Id="rId6" Type="http://schemas.openxmlformats.org/officeDocument/2006/relationships/image" Target="../media/image84.png"/><Relationship Id="rId5" Type="http://schemas.openxmlformats.org/officeDocument/2006/relationships/image" Target="../media/image83.tiff"/><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xml"/><Relationship Id="rId1" Type="http://schemas.openxmlformats.org/officeDocument/2006/relationships/slideLayout" Target="../slideLayouts/slideLayout1379.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6.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37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7.png"/></Relationships>
</file>

<file path=ppt/slides/_rels/slide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0.png"/><Relationship Id="rId3" Type="http://schemas.openxmlformats.org/officeDocument/2006/relationships/image" Target="../media/image88.png"/><Relationship Id="rId21" Type="http://schemas.openxmlformats.org/officeDocument/2006/relationships/image" Target="../media/image106.svg"/><Relationship Id="rId7" Type="http://schemas.openxmlformats.org/officeDocument/2006/relationships/image" Target="../media/image92.tiff"/><Relationship Id="rId12" Type="http://schemas.openxmlformats.org/officeDocument/2006/relationships/image" Target="../media/image97.png"/><Relationship Id="rId17" Type="http://schemas.openxmlformats.org/officeDocument/2006/relationships/image" Target="../media/image102.tiff"/><Relationship Id="rId25" Type="http://schemas.openxmlformats.org/officeDocument/2006/relationships/image" Target="../media/image109.tiff"/><Relationship Id="rId2" Type="http://schemas.openxmlformats.org/officeDocument/2006/relationships/notesSlide" Target="../notesSlides/notesSlide5.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1737.xml"/><Relationship Id="rId6" Type="http://schemas.openxmlformats.org/officeDocument/2006/relationships/image" Target="../media/image91.tiff"/><Relationship Id="rId11" Type="http://schemas.openxmlformats.org/officeDocument/2006/relationships/image" Target="../media/image96.png"/><Relationship Id="rId24" Type="http://schemas.openxmlformats.org/officeDocument/2006/relationships/image" Target="../media/image108.png"/><Relationship Id="rId5" Type="http://schemas.openxmlformats.org/officeDocument/2006/relationships/image" Target="../media/image90.png"/><Relationship Id="rId15" Type="http://schemas.openxmlformats.org/officeDocument/2006/relationships/image" Target="../media/image100.tiff"/><Relationship Id="rId23" Type="http://schemas.openxmlformats.org/officeDocument/2006/relationships/image" Target="../media/image107.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7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18409" y="-246772"/>
            <a:ext cx="4090305" cy="1717782"/>
          </a:xfrm>
        </p:spPr>
        <p:txBody>
          <a:bodyPr/>
          <a:lstStyle/>
          <a:p>
            <a:r>
              <a:rPr lang="en-US" sz="6600" b="1" dirty="0">
                <a:solidFill>
                  <a:schemeClr val="bg2"/>
                </a:solidFill>
              </a:rPr>
              <a:t/>
            </a:r>
            <a:br>
              <a:rPr lang="en-US" sz="6600" b="1" dirty="0">
                <a:solidFill>
                  <a:schemeClr val="bg2"/>
                </a:solidFill>
              </a:rPr>
            </a:br>
            <a:r>
              <a:rPr lang="en-US" sz="4800" b="1" dirty="0">
                <a:solidFill>
                  <a:schemeClr val="bg2"/>
                </a:solidFill>
              </a:rPr>
              <a:t>IBM Data</a:t>
            </a:r>
            <a:br>
              <a:rPr lang="en-US" sz="4800" b="1" dirty="0">
                <a:solidFill>
                  <a:schemeClr val="bg2"/>
                </a:solidFill>
              </a:rPr>
            </a:br>
            <a:r>
              <a:rPr lang="en-US" sz="4800" b="1" dirty="0">
                <a:solidFill>
                  <a:schemeClr val="bg2"/>
                </a:solidFill>
              </a:rPr>
              <a:t>and AI</a:t>
            </a:r>
            <a:br>
              <a:rPr lang="en-US" sz="4800" b="1" dirty="0">
                <a:solidFill>
                  <a:schemeClr val="bg2"/>
                </a:solidFill>
              </a:rPr>
            </a:br>
            <a:r>
              <a:rPr lang="en-US" sz="4800" b="1" dirty="0">
                <a:solidFill>
                  <a:schemeClr val="bg2"/>
                </a:solidFill>
              </a:rPr>
              <a:t/>
            </a:r>
            <a:br>
              <a:rPr lang="en-US" sz="4800" b="1" dirty="0">
                <a:solidFill>
                  <a:schemeClr val="bg2"/>
                </a:solidFill>
              </a:rPr>
            </a:br>
            <a:r>
              <a:rPr lang="en-US" sz="2000" dirty="0">
                <a:solidFill>
                  <a:schemeClr val="bg2"/>
                </a:solidFill>
              </a:rPr>
              <a:t>Maher Salameh</a:t>
            </a:r>
            <a:br>
              <a:rPr lang="en-US" sz="2000" dirty="0">
                <a:solidFill>
                  <a:schemeClr val="bg2"/>
                </a:solidFill>
              </a:rPr>
            </a:br>
            <a:r>
              <a:rPr lang="en-US" sz="1400" dirty="0">
                <a:solidFill>
                  <a:schemeClr val="bg2"/>
                </a:solidFill>
              </a:rPr>
              <a:t>Sales , IBM Data and AI</a:t>
            </a:r>
            <a:r>
              <a:rPr lang="en-US" sz="2000" dirty="0">
                <a:solidFill>
                  <a:schemeClr val="bg2"/>
                </a:solidFill>
              </a:rPr>
              <a:t/>
            </a:r>
            <a:br>
              <a:rPr lang="en-US" sz="2000" dirty="0">
                <a:solidFill>
                  <a:schemeClr val="bg2"/>
                </a:solidFill>
              </a:rPr>
            </a:br>
            <a:r>
              <a:rPr lang="en-US" sz="1400" dirty="0">
                <a:solidFill>
                  <a:schemeClr val="bg2"/>
                </a:solidFill>
              </a:rPr>
              <a:t/>
            </a:r>
            <a:br>
              <a:rPr lang="en-US" sz="1400" dirty="0">
                <a:solidFill>
                  <a:schemeClr val="bg2"/>
                </a:solidFill>
              </a:rPr>
            </a:br>
            <a:r>
              <a:rPr lang="en-US" sz="1400" dirty="0">
                <a:solidFill>
                  <a:schemeClr val="bg2"/>
                </a:solidFill>
              </a:rPr>
              <a:t/>
            </a:r>
            <a:br>
              <a:rPr lang="en-US" sz="1400" dirty="0">
                <a:solidFill>
                  <a:schemeClr val="bg2"/>
                </a:solidFill>
              </a:rPr>
            </a:br>
            <a:r>
              <a:rPr lang="en-US" sz="4000" b="1" dirty="0">
                <a:solidFill>
                  <a:schemeClr val="bg2"/>
                </a:solidFill>
              </a:rPr>
              <a:t/>
            </a:r>
            <a:br>
              <a:rPr lang="en-US" sz="4000" b="1" dirty="0">
                <a:solidFill>
                  <a:schemeClr val="bg2"/>
                </a:solidFill>
              </a:rPr>
            </a:br>
            <a:r>
              <a:rPr lang="en-US" sz="4800" b="1" dirty="0">
                <a:solidFill>
                  <a:schemeClr val="bg2"/>
                </a:solidFill>
              </a:rPr>
              <a:t/>
            </a:r>
            <a:br>
              <a:rPr lang="en-US" sz="4800" b="1" dirty="0">
                <a:solidFill>
                  <a:schemeClr val="bg2"/>
                </a:solidFill>
              </a:rPr>
            </a:br>
            <a:r>
              <a:rPr lang="en-US" sz="3600" dirty="0">
                <a:solidFill>
                  <a:schemeClr val="bg2"/>
                </a:solidFill>
              </a:rPr>
              <a:t/>
            </a:r>
            <a:br>
              <a:rPr lang="en-US" sz="3600" dirty="0">
                <a:solidFill>
                  <a:schemeClr val="bg2"/>
                </a:solidFill>
              </a:rPr>
            </a:br>
            <a:r>
              <a:rPr lang="en-US" sz="2800" dirty="0">
                <a:solidFill>
                  <a:schemeClr val="bg2"/>
                </a:solidFill>
              </a:rPr>
              <a:t/>
            </a:r>
            <a:br>
              <a:rPr lang="en-US" sz="2800" dirty="0">
                <a:solidFill>
                  <a:schemeClr val="bg2"/>
                </a:solidFill>
              </a:rPr>
            </a:br>
            <a:r>
              <a:rPr lang="en-US" sz="1100" dirty="0">
                <a:solidFill>
                  <a:srgbClr val="FF0000"/>
                </a:solidFill>
              </a:rPr>
              <a:t/>
            </a:r>
            <a:br>
              <a:rPr lang="en-US" sz="1100" dirty="0">
                <a:solidFill>
                  <a:srgbClr val="FF0000"/>
                </a:solidFill>
              </a:rPr>
            </a:br>
            <a:r>
              <a:rPr lang="en-US" sz="2800" dirty="0">
                <a:solidFill>
                  <a:schemeClr val="bg2"/>
                </a:solidFill>
              </a:rPr>
              <a:t/>
            </a:r>
            <a:br>
              <a:rPr lang="en-US" sz="2800" dirty="0">
                <a:solidFill>
                  <a:schemeClr val="bg2"/>
                </a:solidFill>
              </a:rPr>
            </a:br>
            <a:r>
              <a:rPr lang="en-US" sz="3600" dirty="0">
                <a:solidFill>
                  <a:schemeClr val="bg2"/>
                </a:solidFill>
              </a:rPr>
              <a:t/>
            </a:r>
            <a:br>
              <a:rPr lang="en-US" sz="3600" dirty="0">
                <a:solidFill>
                  <a:schemeClr val="bg2"/>
                </a:solidFill>
              </a:rPr>
            </a:br>
            <a:r>
              <a:rPr lang="en-US" sz="6600" b="1" dirty="0">
                <a:solidFill>
                  <a:schemeClr val="bg2"/>
                </a:solidFill>
              </a:rPr>
              <a:t/>
            </a:r>
            <a:br>
              <a:rPr lang="en-US" sz="6600" b="1" dirty="0">
                <a:solidFill>
                  <a:schemeClr val="bg2"/>
                </a:solidFill>
              </a:rPr>
            </a:br>
            <a:r>
              <a:rPr lang="en-US" sz="6600" b="1" dirty="0">
                <a:solidFill>
                  <a:schemeClr val="bg2"/>
                </a:solidFill>
              </a:rPr>
              <a:t/>
            </a:r>
            <a:br>
              <a:rPr lang="en-US" sz="6600" b="1" dirty="0">
                <a:solidFill>
                  <a:schemeClr val="bg2"/>
                </a:solidFill>
              </a:rPr>
            </a:br>
            <a:r>
              <a:rPr lang="en-US" sz="6600" b="1" dirty="0">
                <a:solidFill>
                  <a:schemeClr val="bg2"/>
                </a:solidFill>
              </a:rPr>
              <a:t/>
            </a:r>
            <a:br>
              <a:rPr lang="en-US" sz="6600" b="1" dirty="0">
                <a:solidFill>
                  <a:schemeClr val="bg2"/>
                </a:solidFill>
              </a:rPr>
            </a:br>
            <a:r>
              <a:rPr lang="en-US" sz="6600" b="1" dirty="0">
                <a:solidFill>
                  <a:schemeClr val="bg2"/>
                </a:solidFill>
              </a:rPr>
              <a:t/>
            </a:r>
            <a:br>
              <a:rPr lang="en-US" sz="6600" b="1" dirty="0">
                <a:solidFill>
                  <a:schemeClr val="bg2"/>
                </a:solidFill>
              </a:rPr>
            </a:br>
            <a:r>
              <a:rPr lang="en-US" sz="4400" b="1" dirty="0">
                <a:solidFill>
                  <a:schemeClr val="bg2"/>
                </a:solidFill>
              </a:rPr>
              <a:t/>
            </a:r>
            <a:br>
              <a:rPr lang="en-US" sz="4400" b="1" dirty="0">
                <a:solidFill>
                  <a:schemeClr val="bg2"/>
                </a:solidFill>
              </a:rPr>
            </a:br>
            <a:r>
              <a:rPr lang="en-US" sz="4400" b="1" dirty="0">
                <a:solidFill>
                  <a:schemeClr val="bg2"/>
                </a:solidFill>
              </a:rPr>
              <a:t/>
            </a:r>
            <a:br>
              <a:rPr lang="en-US" sz="4400" b="1" dirty="0">
                <a:solidFill>
                  <a:schemeClr val="bg2"/>
                </a:solidFill>
              </a:rPr>
            </a:br>
            <a:r>
              <a:rPr lang="en-US" sz="4400" b="1" dirty="0">
                <a:solidFill>
                  <a:schemeClr val="bg2"/>
                </a:solidFill>
              </a:rPr>
              <a:t/>
            </a:r>
            <a:br>
              <a:rPr lang="en-US" sz="4400" b="1" dirty="0">
                <a:solidFill>
                  <a:schemeClr val="bg2"/>
                </a:solidFill>
              </a:rPr>
            </a:br>
            <a:r>
              <a:rPr lang="en-US" sz="4400" b="1" dirty="0">
                <a:solidFill>
                  <a:schemeClr val="bg2"/>
                </a:solidFill>
              </a:rPr>
              <a:t/>
            </a:r>
            <a:br>
              <a:rPr lang="en-US" sz="4400" b="1" dirty="0">
                <a:solidFill>
                  <a:schemeClr val="bg2"/>
                </a:solidFill>
              </a:rPr>
            </a:br>
            <a:endParaRPr lang="en-US" sz="2400" b="1" dirty="0">
              <a:solidFill>
                <a:schemeClr val="bg2"/>
              </a:solidFill>
            </a:endParaRPr>
          </a:p>
        </p:txBody>
      </p:sp>
      <p:pic>
        <p:nvPicPr>
          <p:cNvPr id="3" name="Picture 2">
            <a:extLst>
              <a:ext uri="{FF2B5EF4-FFF2-40B4-BE49-F238E27FC236}">
                <a16:creationId xmlns:a16="http://schemas.microsoft.com/office/drawing/2014/main" xmlns="" id="{24CEEE9C-9819-E148-9DF0-4C010DEC5A3C}"/>
              </a:ext>
            </a:extLst>
          </p:cNvPr>
          <p:cNvPicPr>
            <a:picLocks noChangeAspect="1"/>
          </p:cNvPicPr>
          <p:nvPr/>
        </p:nvPicPr>
        <p:blipFill>
          <a:blip r:embed="rId3"/>
          <a:stretch>
            <a:fillRect/>
          </a:stretch>
        </p:blipFill>
        <p:spPr>
          <a:xfrm>
            <a:off x="7513422" y="4490266"/>
            <a:ext cx="1051088" cy="496668"/>
          </a:xfrm>
          <a:prstGeom prst="rect">
            <a:avLst/>
          </a:prstGeom>
        </p:spPr>
      </p:pic>
    </p:spTree>
    <p:extLst>
      <p:ext uri="{BB962C8B-B14F-4D97-AF65-F5344CB8AC3E}">
        <p14:creationId xmlns:p14="http://schemas.microsoft.com/office/powerpoint/2010/main" val="66995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
            <a:extLst>
              <a:ext uri="{FF2B5EF4-FFF2-40B4-BE49-F238E27FC236}">
                <a16:creationId xmlns:a16="http://schemas.microsoft.com/office/drawing/2014/main" xmlns="" id="{2FF7065C-6FFE-40B5-A8F4-DD0A5410BDA2}"/>
              </a:ext>
            </a:extLst>
          </p:cNvPr>
          <p:cNvSpPr>
            <a:spLocks noGrp="1"/>
          </p:cNvSpPr>
          <p:nvPr>
            <p:ph type="title"/>
          </p:nvPr>
        </p:nvSpPr>
        <p:spPr>
          <a:xfrm>
            <a:off x="398746" y="259034"/>
            <a:ext cx="6123434" cy="779476"/>
          </a:xfrm>
        </p:spPr>
        <p:txBody>
          <a:bodyPr/>
          <a:lstStyle/>
          <a:p>
            <a:r>
              <a:rPr lang="en-US" sz="2800" b="1" dirty="0"/>
              <a:t>Our clients have declared the journey to AI a strategic priority</a:t>
            </a:r>
          </a:p>
        </p:txBody>
      </p:sp>
      <p:sp>
        <p:nvSpPr>
          <p:cNvPr id="36" name="Rectangle 35">
            <a:extLst>
              <a:ext uri="{FF2B5EF4-FFF2-40B4-BE49-F238E27FC236}">
                <a16:creationId xmlns:a16="http://schemas.microsoft.com/office/drawing/2014/main" xmlns="" id="{B4F66B77-897F-5748-A05D-E126B78DB69B}"/>
              </a:ext>
            </a:extLst>
          </p:cNvPr>
          <p:cNvSpPr/>
          <p:nvPr/>
        </p:nvSpPr>
        <p:spPr>
          <a:xfrm>
            <a:off x="5288000" y="1833456"/>
            <a:ext cx="1405826" cy="2571109"/>
          </a:xfrm>
          <a:prstGeom prst="rect">
            <a:avLst/>
          </a:prstGeom>
          <a:solidFill>
            <a:srgbClr val="000E5E"/>
          </a:solidFill>
          <a:ln w="9525" cap="flat" cmpd="sng" algn="ctr">
            <a:noFill/>
            <a:prstDash val="solid"/>
          </a:ln>
          <a:effectLst/>
        </p:spPr>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IBM Plex Sans"/>
              <a:ea typeface="IBM Plex Sans" charset="0"/>
              <a:cs typeface="IBM Plex Sans" charset="0"/>
              <a:sym typeface="HelvNeue Roman for IBM"/>
            </a:endParaRPr>
          </a:p>
        </p:txBody>
      </p:sp>
      <p:sp>
        <p:nvSpPr>
          <p:cNvPr id="37" name="Rectangle 36">
            <a:extLst>
              <a:ext uri="{FF2B5EF4-FFF2-40B4-BE49-F238E27FC236}">
                <a16:creationId xmlns:a16="http://schemas.microsoft.com/office/drawing/2014/main" xmlns="" id="{A29B388D-90C1-8B46-B201-4AD8A77517CC}"/>
              </a:ext>
            </a:extLst>
          </p:cNvPr>
          <p:cNvSpPr/>
          <p:nvPr/>
        </p:nvSpPr>
        <p:spPr>
          <a:xfrm>
            <a:off x="3770981" y="1833456"/>
            <a:ext cx="1405826" cy="2571109"/>
          </a:xfrm>
          <a:prstGeom prst="rect">
            <a:avLst/>
          </a:prstGeom>
          <a:solidFill>
            <a:srgbClr val="001488"/>
          </a:solidFill>
          <a:ln w="9525" cap="flat" cmpd="sng" algn="ctr">
            <a:noFill/>
            <a:prstDash val="solid"/>
          </a:ln>
          <a:effectLst/>
        </p:spPr>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IBM Plex Sans"/>
              <a:ea typeface="IBM Plex Sans" charset="0"/>
              <a:cs typeface="IBM Plex Sans" charset="0"/>
              <a:sym typeface="HelvNeue Roman for IBM"/>
            </a:endParaRPr>
          </a:p>
        </p:txBody>
      </p:sp>
      <p:sp>
        <p:nvSpPr>
          <p:cNvPr id="38" name="Rectangle 37">
            <a:extLst>
              <a:ext uri="{FF2B5EF4-FFF2-40B4-BE49-F238E27FC236}">
                <a16:creationId xmlns:a16="http://schemas.microsoft.com/office/drawing/2014/main" xmlns="" id="{A1BDAF84-273E-394E-A052-F834B0C8F28A}"/>
              </a:ext>
            </a:extLst>
          </p:cNvPr>
          <p:cNvSpPr/>
          <p:nvPr/>
        </p:nvSpPr>
        <p:spPr>
          <a:xfrm>
            <a:off x="2253963" y="1833456"/>
            <a:ext cx="1405826" cy="2571109"/>
          </a:xfrm>
          <a:prstGeom prst="rect">
            <a:avLst/>
          </a:prstGeom>
          <a:solidFill>
            <a:srgbClr val="013AC9"/>
          </a:solidFill>
          <a:ln w="9525" cap="flat" cmpd="sng" algn="ctr">
            <a:noFill/>
            <a:prstDash val="solid"/>
          </a:ln>
          <a:effectLst/>
        </p:spPr>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IBM Plex Sans"/>
              <a:ea typeface="IBM Plex Sans" charset="0"/>
              <a:cs typeface="IBM Plex Sans" charset="0"/>
              <a:sym typeface="HelvNeue Roman for IBM"/>
            </a:endParaRPr>
          </a:p>
        </p:txBody>
      </p:sp>
      <p:sp>
        <p:nvSpPr>
          <p:cNvPr id="39" name="Rectangle 38">
            <a:extLst>
              <a:ext uri="{FF2B5EF4-FFF2-40B4-BE49-F238E27FC236}">
                <a16:creationId xmlns:a16="http://schemas.microsoft.com/office/drawing/2014/main" xmlns="" id="{8E2BB447-36EA-6F41-B135-986E53A224A8}"/>
              </a:ext>
            </a:extLst>
          </p:cNvPr>
          <p:cNvSpPr/>
          <p:nvPr/>
        </p:nvSpPr>
        <p:spPr>
          <a:xfrm>
            <a:off x="736945" y="1833456"/>
            <a:ext cx="1405826" cy="2571109"/>
          </a:xfrm>
          <a:prstGeom prst="rect">
            <a:avLst/>
          </a:prstGeom>
          <a:solidFill>
            <a:srgbClr val="0062FF"/>
          </a:solidFill>
          <a:ln w="9525" cap="flat" cmpd="sng" algn="ctr">
            <a:noFill/>
            <a:prstDash val="solid"/>
          </a:ln>
          <a:effectLst/>
        </p:spPr>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IBM Plex Sans"/>
              <a:ea typeface="IBM Plex Sans" charset="0"/>
              <a:cs typeface="IBM Plex Sans" charset="0"/>
              <a:sym typeface="HelvNeue Roman for IBM"/>
            </a:endParaRPr>
          </a:p>
        </p:txBody>
      </p:sp>
      <p:cxnSp>
        <p:nvCxnSpPr>
          <p:cNvPr id="40" name="Straight Arrow Connector 39">
            <a:extLst>
              <a:ext uri="{FF2B5EF4-FFF2-40B4-BE49-F238E27FC236}">
                <a16:creationId xmlns:a16="http://schemas.microsoft.com/office/drawing/2014/main" xmlns="" id="{BBCD10A5-E4AE-7144-B5CF-A67AEFB48E99}"/>
              </a:ext>
            </a:extLst>
          </p:cNvPr>
          <p:cNvCxnSpPr/>
          <p:nvPr/>
        </p:nvCxnSpPr>
        <p:spPr>
          <a:xfrm flipH="1">
            <a:off x="549723" y="1670580"/>
            <a:ext cx="1" cy="2933150"/>
          </a:xfrm>
          <a:prstGeom prst="straightConnector1">
            <a:avLst/>
          </a:prstGeom>
          <a:noFill/>
          <a:ln w="3175" cap="flat" cmpd="sng" algn="ctr">
            <a:solidFill>
              <a:srgbClr val="FFFFFF"/>
            </a:solidFill>
            <a:prstDash val="solid"/>
            <a:headEnd type="triangle" w="lg" len="med"/>
            <a:tailEnd type="none" w="lg" len="med"/>
          </a:ln>
          <a:effectLst/>
        </p:spPr>
      </p:cxnSp>
      <p:cxnSp>
        <p:nvCxnSpPr>
          <p:cNvPr id="41" name="Straight Arrow Connector 40">
            <a:extLst>
              <a:ext uri="{FF2B5EF4-FFF2-40B4-BE49-F238E27FC236}">
                <a16:creationId xmlns:a16="http://schemas.microsoft.com/office/drawing/2014/main" xmlns="" id="{383E2454-9164-1846-AEE0-A5A1F00A2D0E}"/>
              </a:ext>
            </a:extLst>
          </p:cNvPr>
          <p:cNvCxnSpPr/>
          <p:nvPr/>
        </p:nvCxnSpPr>
        <p:spPr>
          <a:xfrm flipH="1">
            <a:off x="549724" y="4603729"/>
            <a:ext cx="6323226" cy="0"/>
          </a:xfrm>
          <a:prstGeom prst="straightConnector1">
            <a:avLst/>
          </a:prstGeom>
          <a:noFill/>
          <a:ln w="3175" cap="flat" cmpd="sng" algn="ctr">
            <a:solidFill>
              <a:srgbClr val="FFFFFF"/>
            </a:solidFill>
            <a:prstDash val="solid"/>
            <a:headEnd type="triangle" w="lg" len="med"/>
            <a:tailEnd type="none" w="lg" len="med"/>
          </a:ln>
          <a:effectLst/>
        </p:spPr>
      </p:cxnSp>
      <p:sp>
        <p:nvSpPr>
          <p:cNvPr id="42" name="TextBox 41">
            <a:extLst>
              <a:ext uri="{FF2B5EF4-FFF2-40B4-BE49-F238E27FC236}">
                <a16:creationId xmlns:a16="http://schemas.microsoft.com/office/drawing/2014/main" xmlns="" id="{BB8AC6CC-F130-1F40-923F-4D408C1C1DE0}"/>
              </a:ext>
            </a:extLst>
          </p:cNvPr>
          <p:cNvSpPr txBox="1"/>
          <p:nvPr/>
        </p:nvSpPr>
        <p:spPr>
          <a:xfrm>
            <a:off x="743987" y="1858125"/>
            <a:ext cx="1394707" cy="262420"/>
          </a:xfrm>
          <a:prstGeom prst="rect">
            <a:avLst/>
          </a:prstGeom>
          <a:noFill/>
        </p:spPr>
        <p:txBody>
          <a:bodyPr wrap="square" rtlCol="0">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Operational</a:t>
            </a:r>
          </a:p>
        </p:txBody>
      </p:sp>
      <p:sp>
        <p:nvSpPr>
          <p:cNvPr id="43" name="TextBox 42">
            <a:extLst>
              <a:ext uri="{FF2B5EF4-FFF2-40B4-BE49-F238E27FC236}">
                <a16:creationId xmlns:a16="http://schemas.microsoft.com/office/drawing/2014/main" xmlns="" id="{1641ED0C-34FE-D640-BD69-A1CDDECDE409}"/>
              </a:ext>
            </a:extLst>
          </p:cNvPr>
          <p:cNvSpPr txBox="1"/>
          <p:nvPr/>
        </p:nvSpPr>
        <p:spPr>
          <a:xfrm>
            <a:off x="2253701" y="1858125"/>
            <a:ext cx="1378468" cy="437367"/>
          </a:xfrm>
          <a:prstGeom prst="rect">
            <a:avLst/>
          </a:prstGeom>
          <a:noFill/>
        </p:spPr>
        <p:txBody>
          <a:bodyPr wrap="square" rtlCol="0">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BI and Data</a:t>
            </a:r>
            <a:b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br>
            <a: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Warehousing</a:t>
            </a:r>
          </a:p>
        </p:txBody>
      </p:sp>
      <p:sp>
        <p:nvSpPr>
          <p:cNvPr id="44" name="TextBox 43">
            <a:extLst>
              <a:ext uri="{FF2B5EF4-FFF2-40B4-BE49-F238E27FC236}">
                <a16:creationId xmlns:a16="http://schemas.microsoft.com/office/drawing/2014/main" xmlns="" id="{309334EF-9EF5-BC44-8DBF-CDE1BD07F6E4}"/>
              </a:ext>
            </a:extLst>
          </p:cNvPr>
          <p:cNvSpPr txBox="1"/>
          <p:nvPr/>
        </p:nvSpPr>
        <p:spPr>
          <a:xfrm>
            <a:off x="3770380" y="1858126"/>
            <a:ext cx="1393439" cy="437367"/>
          </a:xfrm>
          <a:prstGeom prst="rect">
            <a:avLst/>
          </a:prstGeom>
          <a:noFill/>
        </p:spPr>
        <p:txBody>
          <a:bodyPr wrap="square" rtlCol="0">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Self-Service</a:t>
            </a:r>
            <a:b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br>
            <a: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Analytics</a:t>
            </a:r>
          </a:p>
        </p:txBody>
      </p:sp>
      <p:sp>
        <p:nvSpPr>
          <p:cNvPr id="45" name="TextBox 44">
            <a:extLst>
              <a:ext uri="{FF2B5EF4-FFF2-40B4-BE49-F238E27FC236}">
                <a16:creationId xmlns:a16="http://schemas.microsoft.com/office/drawing/2014/main" xmlns="" id="{B632F646-CA47-3141-8B87-B1828D4D3234}"/>
              </a:ext>
            </a:extLst>
          </p:cNvPr>
          <p:cNvSpPr txBox="1"/>
          <p:nvPr/>
        </p:nvSpPr>
        <p:spPr>
          <a:xfrm>
            <a:off x="5287998" y="1858125"/>
            <a:ext cx="1385091" cy="437367"/>
          </a:xfrm>
          <a:prstGeom prst="rect">
            <a:avLst/>
          </a:prstGeom>
          <a:noFill/>
        </p:spPr>
        <p:txBody>
          <a:bodyPr wrap="square" rtlCol="0">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New Business </a:t>
            </a:r>
            <a:b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br>
            <a:r>
              <a:rPr kumimoji="0" lang="en-US" sz="11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Models</a:t>
            </a:r>
          </a:p>
        </p:txBody>
      </p:sp>
      <p:sp>
        <p:nvSpPr>
          <p:cNvPr id="47" name="TextBox 46">
            <a:extLst>
              <a:ext uri="{FF2B5EF4-FFF2-40B4-BE49-F238E27FC236}">
                <a16:creationId xmlns:a16="http://schemas.microsoft.com/office/drawing/2014/main" xmlns="" id="{9F8F0E53-D57E-D048-BCD7-7758D7DDFF98}"/>
              </a:ext>
            </a:extLst>
          </p:cNvPr>
          <p:cNvSpPr txBox="1"/>
          <p:nvPr/>
        </p:nvSpPr>
        <p:spPr>
          <a:xfrm>
            <a:off x="5269222" y="4155661"/>
            <a:ext cx="1724337" cy="247841"/>
          </a:xfrm>
          <a:prstGeom prst="rect">
            <a:avLst/>
          </a:prstGeom>
          <a:noFill/>
        </p:spPr>
        <p:txBody>
          <a:bodyPr wrap="square" rtlCol="0">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TRANSFORMATION</a:t>
            </a:r>
          </a:p>
        </p:txBody>
      </p:sp>
      <p:sp>
        <p:nvSpPr>
          <p:cNvPr id="48" name="TextBox 47">
            <a:extLst>
              <a:ext uri="{FF2B5EF4-FFF2-40B4-BE49-F238E27FC236}">
                <a16:creationId xmlns:a16="http://schemas.microsoft.com/office/drawing/2014/main" xmlns="" id="{6CF3E459-0965-5944-AED1-F1F0828CAD92}"/>
              </a:ext>
            </a:extLst>
          </p:cNvPr>
          <p:cNvSpPr txBox="1"/>
          <p:nvPr/>
        </p:nvSpPr>
        <p:spPr>
          <a:xfrm rot="16200000">
            <a:off x="-766565" y="3005632"/>
            <a:ext cx="2418640" cy="253916"/>
          </a:xfrm>
          <a:prstGeom prst="rect">
            <a:avLst/>
          </a:prstGeom>
          <a:noFill/>
        </p:spPr>
        <p:txBody>
          <a:bodyPr wrap="square" rtlCol="0">
            <a:spAutoFit/>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a:ea typeface="IBM Plex Sans" charset="0"/>
                <a:cs typeface="IBM Plex Sans" charset="0"/>
                <a:sym typeface="HelvNeue Roman for IBM"/>
              </a:rPr>
              <a:t>Value</a:t>
            </a:r>
          </a:p>
        </p:txBody>
      </p:sp>
      <p:sp>
        <p:nvSpPr>
          <p:cNvPr id="49" name="TextBox 48">
            <a:extLst>
              <a:ext uri="{FF2B5EF4-FFF2-40B4-BE49-F238E27FC236}">
                <a16:creationId xmlns:a16="http://schemas.microsoft.com/office/drawing/2014/main" xmlns="" id="{33FA0AC9-8EAB-9A4D-98F5-0D951C4A0487}"/>
              </a:ext>
            </a:extLst>
          </p:cNvPr>
          <p:cNvSpPr txBox="1"/>
          <p:nvPr/>
        </p:nvSpPr>
        <p:spPr>
          <a:xfrm>
            <a:off x="2253700" y="4155661"/>
            <a:ext cx="1610425" cy="247841"/>
          </a:xfrm>
          <a:prstGeom prst="rect">
            <a:avLst/>
          </a:prstGeom>
          <a:noFill/>
        </p:spPr>
        <p:txBody>
          <a:bodyPr wrap="square" rtlCol="0">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MODERNIZATION</a:t>
            </a:r>
          </a:p>
        </p:txBody>
      </p:sp>
      <p:sp>
        <p:nvSpPr>
          <p:cNvPr id="52" name="TextBox 51">
            <a:extLst>
              <a:ext uri="{FF2B5EF4-FFF2-40B4-BE49-F238E27FC236}">
                <a16:creationId xmlns:a16="http://schemas.microsoft.com/office/drawing/2014/main" xmlns="" id="{5D603317-43B6-4B4A-A070-C9F9D96B7A57}"/>
              </a:ext>
            </a:extLst>
          </p:cNvPr>
          <p:cNvSpPr txBox="1"/>
          <p:nvPr/>
        </p:nvSpPr>
        <p:spPr>
          <a:xfrm>
            <a:off x="743986" y="4155661"/>
            <a:ext cx="1605876" cy="247841"/>
          </a:xfrm>
          <a:prstGeom prst="rect">
            <a:avLst/>
          </a:prstGeom>
          <a:noFill/>
        </p:spPr>
        <p:txBody>
          <a:bodyPr wrap="square" rtlCol="0">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COST REDUCTION</a:t>
            </a:r>
          </a:p>
        </p:txBody>
      </p:sp>
      <p:pic>
        <p:nvPicPr>
          <p:cNvPr id="56" name="Picture 55">
            <a:extLst>
              <a:ext uri="{FF2B5EF4-FFF2-40B4-BE49-F238E27FC236}">
                <a16:creationId xmlns:a16="http://schemas.microsoft.com/office/drawing/2014/main" xmlns="" id="{4C4B1097-C6E0-744F-81B8-2D9D6FF05E6C}"/>
              </a:ext>
            </a:extLst>
          </p:cNvPr>
          <p:cNvPicPr>
            <a:picLocks noChangeAspect="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colorTemperature colorTemp="88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13013" y="1495614"/>
            <a:ext cx="6093880" cy="2781215"/>
          </a:xfrm>
          <a:prstGeom prst="rect">
            <a:avLst/>
          </a:prstGeom>
        </p:spPr>
      </p:pic>
      <p:sp>
        <p:nvSpPr>
          <p:cNvPr id="46" name="TextBox 45">
            <a:extLst>
              <a:ext uri="{FF2B5EF4-FFF2-40B4-BE49-F238E27FC236}">
                <a16:creationId xmlns:a16="http://schemas.microsoft.com/office/drawing/2014/main" xmlns="" id="{14715EEA-7D61-5E40-85F9-F3B423190FDB}"/>
              </a:ext>
            </a:extLst>
          </p:cNvPr>
          <p:cNvSpPr txBox="1"/>
          <p:nvPr/>
        </p:nvSpPr>
        <p:spPr>
          <a:xfrm>
            <a:off x="3759953" y="4155661"/>
            <a:ext cx="1490903" cy="247841"/>
          </a:xfrm>
          <a:prstGeom prst="rect">
            <a:avLst/>
          </a:prstGeom>
          <a:noFill/>
        </p:spPr>
        <p:txBody>
          <a:bodyPr wrap="square" rtlCol="0">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HelvNeue Roman for IBM"/>
              </a:rPr>
              <a:t>INSIGHT-DRIVEN</a:t>
            </a:r>
          </a:p>
        </p:txBody>
      </p:sp>
      <p:sp>
        <p:nvSpPr>
          <p:cNvPr id="53" name="Oval 52"/>
          <p:cNvSpPr>
            <a:spLocks noChangeAspect="1"/>
          </p:cNvSpPr>
          <p:nvPr/>
        </p:nvSpPr>
        <p:spPr>
          <a:xfrm>
            <a:off x="3389709" y="3313818"/>
            <a:ext cx="632575" cy="617104"/>
          </a:xfrm>
          <a:prstGeom prst="ellipse">
            <a:avLst/>
          </a:prstGeom>
          <a:solidFill>
            <a:srgbClr val="FFFFFF"/>
          </a:solidFill>
          <a:ln>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a:ea typeface=""/>
              <a:cs typeface="Arial"/>
            </a:endParaRPr>
          </a:p>
        </p:txBody>
      </p:sp>
      <p:sp>
        <p:nvSpPr>
          <p:cNvPr id="54" name="TextBox 53"/>
          <p:cNvSpPr txBox="1"/>
          <p:nvPr/>
        </p:nvSpPr>
        <p:spPr>
          <a:xfrm>
            <a:off x="3393077" y="3427960"/>
            <a:ext cx="631526" cy="369332"/>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IBM Plex Sans"/>
                <a:ea typeface=""/>
                <a:cs typeface=""/>
              </a:rPr>
              <a:t>Most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IBM Plex Sans"/>
                <a:ea typeface=""/>
                <a:cs typeface=""/>
              </a:rPr>
              <a:t>are here</a:t>
            </a:r>
          </a:p>
        </p:txBody>
      </p:sp>
      <p:sp>
        <p:nvSpPr>
          <p:cNvPr id="25" name="Rectangle 24"/>
          <p:cNvSpPr/>
          <p:nvPr/>
        </p:nvSpPr>
        <p:spPr>
          <a:xfrm>
            <a:off x="6950193" y="2272624"/>
            <a:ext cx="2013243" cy="1692771"/>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85% </a:t>
            </a:r>
            <a:r>
              <a:rPr kumimoji="0" lang="en-US" sz="24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
            </a:r>
            <a:br>
              <a:rPr kumimoji="0" lang="en-US" sz="24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24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view AI as a strategic opportunity</a:t>
            </a:r>
          </a:p>
        </p:txBody>
      </p:sp>
      <p:pic>
        <p:nvPicPr>
          <p:cNvPr id="30" name="Picture 29"/>
          <p:cNvPicPr>
            <a:picLocks noChangeAspect="1"/>
          </p:cNvPicPr>
          <p:nvPr/>
        </p:nvPicPr>
        <p:blipFill>
          <a:blip r:embed="rId5"/>
          <a:stretch>
            <a:fillRect/>
          </a:stretch>
        </p:blipFill>
        <p:spPr>
          <a:xfrm>
            <a:off x="6784280" y="1331023"/>
            <a:ext cx="669790" cy="557149"/>
          </a:xfrm>
          <a:prstGeom prst="rect">
            <a:avLst/>
          </a:prstGeom>
        </p:spPr>
      </p:pic>
      <p:sp>
        <p:nvSpPr>
          <p:cNvPr id="2" name="Slide Number Placeholder 1">
            <a:extLst>
              <a:ext uri="{FF2B5EF4-FFF2-40B4-BE49-F238E27FC236}">
                <a16:creationId xmlns:a16="http://schemas.microsoft.com/office/drawing/2014/main" xmlns="" id="{2923B170-7BFB-B349-8279-6B8133AD7B60}"/>
              </a:ext>
            </a:extLst>
          </p:cNvPr>
          <p:cNvSpPr>
            <a:spLocks noGrp="1"/>
          </p:cNvSpPr>
          <p:nvPr>
            <p:ph type="sldNum" sz="quarter" idx="2"/>
          </p:nvPr>
        </p:nvSpPr>
        <p:spPr>
          <a:xfrm>
            <a:off x="8890608" y="4886512"/>
            <a:ext cx="51296" cy="123111"/>
          </a:xfrm>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FFFFFF"/>
                </a:solidFill>
                <a:effectLst/>
                <a:uLnTx/>
                <a:uFillTx/>
                <a:latin typeface="Calibri"/>
                <a:cs typeface="Calibri"/>
              </a:rPr>
              <a:pPr marL="0" marR="0" lvl="0" indent="0" algn="r" defTabSz="455474"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FFFFFF"/>
              </a:solidFill>
              <a:effectLst/>
              <a:uLnTx/>
              <a:uFillTx/>
              <a:latin typeface="Calibri"/>
              <a:cs typeface="Calibri"/>
            </a:endParaRPr>
          </a:p>
        </p:txBody>
      </p:sp>
      <p:pic>
        <p:nvPicPr>
          <p:cNvPr id="26" name="Picture 25">
            <a:extLst>
              <a:ext uri="{FF2B5EF4-FFF2-40B4-BE49-F238E27FC236}">
                <a16:creationId xmlns:a16="http://schemas.microsoft.com/office/drawing/2014/main" xmlns="" id="{CE0EBE70-D12C-2343-937B-FE0A6044D6F5}"/>
              </a:ext>
            </a:extLst>
          </p:cNvPr>
          <p:cNvPicPr>
            <a:picLocks noChangeAspect="1"/>
          </p:cNvPicPr>
          <p:nvPr/>
        </p:nvPicPr>
        <p:blipFill>
          <a:blip r:embed="rId6"/>
          <a:stretch>
            <a:fillRect/>
          </a:stretch>
        </p:blipFill>
        <p:spPr>
          <a:xfrm>
            <a:off x="7070787" y="4025323"/>
            <a:ext cx="534955" cy="90781"/>
          </a:xfrm>
          <a:prstGeom prst="rect">
            <a:avLst/>
          </a:prstGeom>
        </p:spPr>
      </p:pic>
    </p:spTree>
    <p:extLst>
      <p:ext uri="{BB962C8B-B14F-4D97-AF65-F5344CB8AC3E}">
        <p14:creationId xmlns:p14="http://schemas.microsoft.com/office/powerpoint/2010/main" val="39445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close up of a logo&#10;&#10;Description generated with high confidence">
            <a:extLst>
              <a:ext uri="{FF2B5EF4-FFF2-40B4-BE49-F238E27FC236}">
                <a16:creationId xmlns:a16="http://schemas.microsoft.com/office/drawing/2014/main" xmlns="" id="{1EB82B1D-642B-49E8-8A6F-B7D429B0C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 y="2891268"/>
            <a:ext cx="9130623" cy="2248559"/>
          </a:xfrm>
          <a:prstGeom prst="rect">
            <a:avLst/>
          </a:prstGeom>
        </p:spPr>
      </p:pic>
      <p:sp>
        <p:nvSpPr>
          <p:cNvPr id="14" name="Rectangle 13"/>
          <p:cNvSpPr/>
          <p:nvPr/>
        </p:nvSpPr>
        <p:spPr>
          <a:xfrm>
            <a:off x="4572000" y="3672"/>
            <a:ext cx="2286000" cy="2887599"/>
          </a:xfrm>
          <a:prstGeom prst="rect">
            <a:avLst/>
          </a:prstGeom>
          <a:solidFill>
            <a:schemeClr val="accent3"/>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5" name="Rectangle 14"/>
          <p:cNvSpPr/>
          <p:nvPr/>
        </p:nvSpPr>
        <p:spPr>
          <a:xfrm>
            <a:off x="6845585" y="1"/>
            <a:ext cx="2286000" cy="2891270"/>
          </a:xfrm>
          <a:prstGeom prst="rect">
            <a:avLst/>
          </a:prstGeom>
          <a:solidFill>
            <a:srgbClr val="020E5A"/>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Title 1"/>
          <p:cNvSpPr txBox="1">
            <a:spLocks/>
          </p:cNvSpPr>
          <p:nvPr/>
        </p:nvSpPr>
        <p:spPr>
          <a:xfrm>
            <a:off x="4973942" y="365372"/>
            <a:ext cx="2358973" cy="1261604"/>
          </a:xfrm>
          <a:prstGeom prst="rect">
            <a:avLst/>
          </a:prstGeom>
          <a:no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
                <a:srgbClr val="000E5E"/>
              </a:buClr>
              <a:buSzPct val="25000"/>
              <a:buFontTx/>
              <a:buNone/>
              <a:tabLst/>
              <a:defRPr/>
            </a:pPr>
            <a:r>
              <a:rPr kumimoji="0" lang="en-US" sz="6000" b="1" i="0" u="none" strike="noStrike" kern="1200" cap="none" spc="-400" normalizeH="0" baseline="0" noProof="0" dirty="0">
                <a:ln>
                  <a:noFill/>
                </a:ln>
                <a:solidFill>
                  <a:srgbClr val="FFFFFF"/>
                </a:solidFill>
                <a:effectLst/>
                <a:uLnTx/>
                <a:uFillTx/>
                <a:latin typeface="IBM Plex Sans"/>
                <a:ea typeface="IBM Plex Mono Light" charset="0"/>
                <a:cs typeface="IBM Plex Mono Light" charset="0"/>
              </a:rPr>
              <a:t>81</a:t>
            </a:r>
            <a:r>
              <a:rPr kumimoji="0" lang="en-US" sz="6000" b="0" i="0" u="none" strike="noStrike" kern="1200" cap="none" spc="-400" normalizeH="0" baseline="0" noProof="0" dirty="0">
                <a:ln>
                  <a:noFill/>
                </a:ln>
                <a:solidFill>
                  <a:srgbClr val="FFFFFF"/>
                </a:solidFill>
                <a:effectLst/>
                <a:uLnTx/>
                <a:uFillTx/>
                <a:latin typeface="IBM Plex Sans"/>
                <a:ea typeface="IBM Plex Mono Light" charset="0"/>
                <a:cs typeface="IBM Plex Mono Light" charset="0"/>
              </a:rPr>
              <a:t>%</a:t>
            </a:r>
          </a:p>
        </p:txBody>
      </p:sp>
      <p:sp>
        <p:nvSpPr>
          <p:cNvPr id="19" name="Text Placeholder 4"/>
          <p:cNvSpPr txBox="1">
            <a:spLocks/>
          </p:cNvSpPr>
          <p:nvPr/>
        </p:nvSpPr>
        <p:spPr>
          <a:xfrm>
            <a:off x="4882015" y="1401937"/>
            <a:ext cx="1587693" cy="12373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189"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FFFFFF"/>
                </a:solidFill>
                <a:effectLst/>
                <a:uLnTx/>
                <a:uFillTx/>
                <a:latin typeface="IBM Plex Sans"/>
                <a:cs typeface="Arial" charset="0"/>
              </a:rPr>
              <a:t>do not understand the data required for AI</a:t>
            </a:r>
          </a:p>
        </p:txBody>
      </p:sp>
      <p:sp>
        <p:nvSpPr>
          <p:cNvPr id="31" name="Title 3"/>
          <p:cNvSpPr txBox="1">
            <a:spLocks/>
          </p:cNvSpPr>
          <p:nvPr/>
        </p:nvSpPr>
        <p:spPr>
          <a:xfrm>
            <a:off x="40498" y="762831"/>
            <a:ext cx="4312924" cy="1496291"/>
          </a:xfrm>
          <a:prstGeom prst="rect">
            <a:avLst/>
          </a:prstGeom>
          <a:no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ctr" defTabSz="457189" rtl="0" eaLnBrk="1" fontAlgn="auto" latinLnBrk="0" hangingPunct="1">
              <a:lnSpc>
                <a:spcPts val="3525"/>
              </a:lnSpc>
              <a:spcBef>
                <a:spcPts val="900"/>
              </a:spcBef>
              <a:spcAft>
                <a:spcPts val="90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IBM Plex Sans"/>
                <a:cs typeface="Arial" charset="0"/>
              </a:rPr>
              <a:t>There is no AI without an IA </a:t>
            </a:r>
            <a:r>
              <a:rPr kumimoji="0" lang="en-US" sz="2000" b="0" i="0" u="none" strike="noStrike" kern="1200" cap="none" spc="0" normalizeH="0" baseline="0" noProof="0" dirty="0">
                <a:ln>
                  <a:noFill/>
                </a:ln>
                <a:solidFill>
                  <a:srgbClr val="FFFFFF"/>
                </a:solidFill>
                <a:effectLst/>
                <a:uLnTx/>
                <a:uFillTx/>
                <a:latin typeface="IBM Plex Sans"/>
                <a:cs typeface="Arial" charset="0"/>
              </a:rPr>
              <a:t>(information architecture)</a:t>
            </a:r>
            <a:endParaRPr kumimoji="0" lang="en-US" b="0" i="0" u="none" strike="noStrike" kern="1200" cap="none" spc="0" normalizeH="0" baseline="0" noProof="0" dirty="0">
              <a:ln>
                <a:noFill/>
              </a:ln>
              <a:solidFill>
                <a:srgbClr val="FFFFFF"/>
              </a:solidFill>
              <a:effectLst/>
              <a:uLnTx/>
              <a:uFillTx/>
              <a:latin typeface="IBM Plex Sans"/>
              <a:cs typeface="Arial" charset="0"/>
            </a:endParaRPr>
          </a:p>
        </p:txBody>
      </p:sp>
      <p:sp>
        <p:nvSpPr>
          <p:cNvPr id="30" name="Slide Number Placeholder 1">
            <a:extLst>
              <a:ext uri="{FF2B5EF4-FFF2-40B4-BE49-F238E27FC236}">
                <a16:creationId xmlns:a16="http://schemas.microsoft.com/office/drawing/2014/main" xmlns="" id="{C7BFA4D4-07D5-4DA0-95D7-3D6E95155796}"/>
              </a:ext>
            </a:extLst>
          </p:cNvPr>
          <p:cNvSpPr txBox="1">
            <a:spLocks/>
          </p:cNvSpPr>
          <p:nvPr/>
        </p:nvSpPr>
        <p:spPr>
          <a:xfrm>
            <a:off x="7036087" y="4919109"/>
            <a:ext cx="2057400" cy="13716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bg2"/>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7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18" name="Rectangle 17">
            <a:extLst>
              <a:ext uri="{FF2B5EF4-FFF2-40B4-BE49-F238E27FC236}">
                <a16:creationId xmlns:a16="http://schemas.microsoft.com/office/drawing/2014/main" xmlns="" id="{FC5B6411-F873-6C4A-A65C-CBA2EF6DBCE7}"/>
              </a:ext>
            </a:extLst>
          </p:cNvPr>
          <p:cNvSpPr/>
          <p:nvPr/>
        </p:nvSpPr>
        <p:spPr>
          <a:xfrm>
            <a:off x="549435" y="3449549"/>
            <a:ext cx="3583533" cy="1015663"/>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FFFF"/>
                </a:solidFill>
                <a:effectLst/>
                <a:uLnTx/>
                <a:uFillTx/>
                <a:latin typeface="IBM Plex Sans"/>
                <a:ea typeface="Gill Sans SemiBold" charset="0"/>
                <a:cs typeface="Gill Sans SemiBold" charset="0"/>
              </a:rPr>
              <a:t>No amount of AI algorithmic sophistication will overcome a lack of data [architecture]</a:t>
            </a:r>
          </a:p>
        </p:txBody>
      </p:sp>
      <p:sp>
        <p:nvSpPr>
          <p:cNvPr id="20" name="TextBox 19">
            <a:extLst>
              <a:ext uri="{FF2B5EF4-FFF2-40B4-BE49-F238E27FC236}">
                <a16:creationId xmlns:a16="http://schemas.microsoft.com/office/drawing/2014/main" xmlns="" id="{67A512A7-AE44-1948-86E8-4FEFBF40D260}"/>
              </a:ext>
            </a:extLst>
          </p:cNvPr>
          <p:cNvSpPr txBox="1"/>
          <p:nvPr/>
        </p:nvSpPr>
        <p:spPr>
          <a:xfrm>
            <a:off x="179016" y="3144265"/>
            <a:ext cx="550151" cy="1015663"/>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BM Plex Sans"/>
                <a:ea typeface="+mn-ea"/>
                <a:cs typeface="+mn-cs"/>
              </a:rPr>
              <a:t>“</a:t>
            </a:r>
          </a:p>
        </p:txBody>
      </p:sp>
      <p:pic>
        <p:nvPicPr>
          <p:cNvPr id="16" name="Picture 15">
            <a:extLst>
              <a:ext uri="{FF2B5EF4-FFF2-40B4-BE49-F238E27FC236}">
                <a16:creationId xmlns:a16="http://schemas.microsoft.com/office/drawing/2014/main" xmlns="" id="{D52A8EF6-9248-E344-A679-D9543A400D7C}"/>
              </a:ext>
            </a:extLst>
          </p:cNvPr>
          <p:cNvPicPr>
            <a:picLocks noChangeAspect="1"/>
          </p:cNvPicPr>
          <p:nvPr/>
        </p:nvPicPr>
        <p:blipFill>
          <a:blip r:embed="rId4"/>
          <a:stretch>
            <a:fillRect/>
          </a:stretch>
        </p:blipFill>
        <p:spPr>
          <a:xfrm>
            <a:off x="3131800" y="4524593"/>
            <a:ext cx="782687" cy="132820"/>
          </a:xfrm>
          <a:prstGeom prst="rect">
            <a:avLst/>
          </a:prstGeom>
        </p:spPr>
      </p:pic>
      <p:sp>
        <p:nvSpPr>
          <p:cNvPr id="21" name="Title 1">
            <a:extLst>
              <a:ext uri="{FF2B5EF4-FFF2-40B4-BE49-F238E27FC236}">
                <a16:creationId xmlns:a16="http://schemas.microsoft.com/office/drawing/2014/main" xmlns="" id="{4D230DDA-F26F-C24D-9059-32233A55ADCC}"/>
              </a:ext>
            </a:extLst>
          </p:cNvPr>
          <p:cNvSpPr txBox="1">
            <a:spLocks/>
          </p:cNvSpPr>
          <p:nvPr/>
        </p:nvSpPr>
        <p:spPr>
          <a:xfrm>
            <a:off x="7245365" y="365372"/>
            <a:ext cx="2358973" cy="1261604"/>
          </a:xfrm>
          <a:prstGeom prst="rect">
            <a:avLst/>
          </a:prstGeom>
          <a:no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
                <a:srgbClr val="000E5E"/>
              </a:buClr>
              <a:buSzPct val="25000"/>
              <a:buFontTx/>
              <a:buNone/>
              <a:tabLst/>
              <a:defRPr/>
            </a:pPr>
            <a:r>
              <a:rPr kumimoji="0" lang="en-US" sz="6000" b="1" i="0" u="none" strike="noStrike" kern="1200" cap="none" spc="-400" normalizeH="0" baseline="0" noProof="0" dirty="0">
                <a:ln>
                  <a:noFill/>
                </a:ln>
                <a:solidFill>
                  <a:srgbClr val="FFFFFF"/>
                </a:solidFill>
                <a:effectLst/>
                <a:uLnTx/>
                <a:uFillTx/>
                <a:latin typeface="IBM Plex Sans"/>
                <a:ea typeface="IBM Plex Mono Light" charset="0"/>
                <a:cs typeface="IBM Plex Mono Light" charset="0"/>
              </a:rPr>
              <a:t>80</a:t>
            </a:r>
            <a:r>
              <a:rPr kumimoji="0" lang="en-US" sz="6000" b="0" i="0" u="none" strike="noStrike" kern="1200" cap="none" spc="-400" normalizeH="0" baseline="0" noProof="0" dirty="0">
                <a:ln>
                  <a:noFill/>
                </a:ln>
                <a:solidFill>
                  <a:srgbClr val="FFFFFF"/>
                </a:solidFill>
                <a:effectLst/>
                <a:uLnTx/>
                <a:uFillTx/>
                <a:latin typeface="IBM Plex Sans"/>
                <a:ea typeface="IBM Plex Mono Light" charset="0"/>
                <a:cs typeface="IBM Plex Mono Light" charset="0"/>
              </a:rPr>
              <a:t>%</a:t>
            </a:r>
          </a:p>
        </p:txBody>
      </p:sp>
      <p:sp>
        <p:nvSpPr>
          <p:cNvPr id="22" name="Text Placeholder 4">
            <a:extLst>
              <a:ext uri="{FF2B5EF4-FFF2-40B4-BE49-F238E27FC236}">
                <a16:creationId xmlns:a16="http://schemas.microsoft.com/office/drawing/2014/main" xmlns="" id="{4A31AAE6-998F-D94C-9164-94C35A9879E0}"/>
              </a:ext>
            </a:extLst>
          </p:cNvPr>
          <p:cNvSpPr txBox="1">
            <a:spLocks/>
          </p:cNvSpPr>
          <p:nvPr/>
        </p:nvSpPr>
        <p:spPr>
          <a:xfrm>
            <a:off x="7076578" y="1401937"/>
            <a:ext cx="1810096" cy="12373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189"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FFFFFF"/>
                </a:solidFill>
                <a:effectLst/>
                <a:uLnTx/>
                <a:uFillTx/>
                <a:latin typeface="IBM Plex Sans"/>
                <a:cs typeface="Arial" charset="0"/>
              </a:rPr>
              <a:t>of data is either inaccessible, untrusted or unanalyzed</a:t>
            </a:r>
          </a:p>
        </p:txBody>
      </p:sp>
      <p:sp>
        <p:nvSpPr>
          <p:cNvPr id="23" name="Oval 22">
            <a:extLst>
              <a:ext uri="{FF2B5EF4-FFF2-40B4-BE49-F238E27FC236}">
                <a16:creationId xmlns:a16="http://schemas.microsoft.com/office/drawing/2014/main" xmlns="" id="{98F7AB4D-A438-4D43-9155-821F091F6526}"/>
              </a:ext>
            </a:extLst>
          </p:cNvPr>
          <p:cNvSpPr/>
          <p:nvPr/>
        </p:nvSpPr>
        <p:spPr bwMode="auto">
          <a:xfrm>
            <a:off x="4888010" y="3245202"/>
            <a:ext cx="590208" cy="554715"/>
          </a:xfrm>
          <a:prstGeom prst="ellipse">
            <a:avLst/>
          </a:prstGeom>
          <a:solidFill>
            <a:srgbClr val="000000"/>
          </a:solidFill>
          <a:ln w="57150" cap="flat" cmpd="sng" algn="ct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75000"/>
                  </a:schemeClr>
                </a:gs>
              </a:gsLst>
              <a:lin ang="5400000" scaled="1"/>
            </a:gra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1" fontAlgn="base" latinLnBrk="0" hangingPunct="1">
              <a:lnSpc>
                <a:spcPts val="2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24" name="TextBox 23">
            <a:extLst>
              <a:ext uri="{FF2B5EF4-FFF2-40B4-BE49-F238E27FC236}">
                <a16:creationId xmlns:a16="http://schemas.microsoft.com/office/drawing/2014/main" xmlns="" id="{E0F3C0B3-0394-304B-96DC-D9A50FD957B8}"/>
              </a:ext>
            </a:extLst>
          </p:cNvPr>
          <p:cNvSpPr txBox="1"/>
          <p:nvPr/>
        </p:nvSpPr>
        <p:spPr>
          <a:xfrm>
            <a:off x="4924768" y="3347549"/>
            <a:ext cx="552075" cy="323742"/>
          </a:xfrm>
          <a:prstGeom prst="rect">
            <a:avLst/>
          </a:prstGeom>
          <a:noFill/>
        </p:spPr>
        <p:txBody>
          <a:bodyPr wrap="square" rtlCol="0">
            <a:spAutoFit/>
          </a:bodyPr>
          <a:lstStyle/>
          <a:p>
            <a:pPr marL="0" marR="0" lvl="0" indent="0" algn="ctr" defTabSz="455474" rtl="0" eaLnBrk="1" fontAlgn="auto" latinLnBrk="0" hangingPunct="1">
              <a:lnSpc>
                <a:spcPts val="2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94%</a:t>
            </a:r>
          </a:p>
        </p:txBody>
      </p:sp>
      <p:sp>
        <p:nvSpPr>
          <p:cNvPr id="25" name="Oval 24">
            <a:extLst>
              <a:ext uri="{FF2B5EF4-FFF2-40B4-BE49-F238E27FC236}">
                <a16:creationId xmlns:a16="http://schemas.microsoft.com/office/drawing/2014/main" xmlns="" id="{C966DCBC-702A-7743-8A70-22E889B7B989}"/>
              </a:ext>
            </a:extLst>
          </p:cNvPr>
          <p:cNvSpPr/>
          <p:nvPr/>
        </p:nvSpPr>
        <p:spPr bwMode="auto">
          <a:xfrm>
            <a:off x="4888010" y="3742858"/>
            <a:ext cx="590208" cy="554719"/>
          </a:xfrm>
          <a:prstGeom prst="ellipse">
            <a:avLst/>
          </a:prstGeom>
          <a:solidFill>
            <a:schemeClr val="tx1"/>
          </a:solidFill>
          <a:ln w="57150" cap="flat" cmpd="sng" algn="ct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75000"/>
                  </a:schemeClr>
                </a:gs>
              </a:gsLst>
              <a:lin ang="5400000" scaled="1"/>
            </a:gra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1" fontAlgn="base" latinLnBrk="0" hangingPunct="1">
              <a:lnSpc>
                <a:spcPts val="2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26" name="TextBox 25">
            <a:extLst>
              <a:ext uri="{FF2B5EF4-FFF2-40B4-BE49-F238E27FC236}">
                <a16:creationId xmlns:a16="http://schemas.microsoft.com/office/drawing/2014/main" xmlns="" id="{B6B22CE5-0778-CC40-97F4-4302CBDF0223}"/>
              </a:ext>
            </a:extLst>
          </p:cNvPr>
          <p:cNvSpPr txBox="1"/>
          <p:nvPr/>
        </p:nvSpPr>
        <p:spPr>
          <a:xfrm>
            <a:off x="4916604" y="3834217"/>
            <a:ext cx="552075" cy="323742"/>
          </a:xfrm>
          <a:prstGeom prst="rect">
            <a:avLst/>
          </a:prstGeom>
          <a:noFill/>
        </p:spPr>
        <p:txBody>
          <a:bodyPr wrap="square" rtlCol="0">
            <a:spAutoFit/>
          </a:bodyPr>
          <a:lstStyle/>
          <a:p>
            <a:pPr marL="0" marR="0" lvl="0" indent="0" algn="ctr" defTabSz="455474" rtl="0" eaLnBrk="1" fontAlgn="auto" latinLnBrk="0" hangingPunct="1">
              <a:lnSpc>
                <a:spcPts val="2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74%</a:t>
            </a:r>
          </a:p>
        </p:txBody>
      </p:sp>
      <p:sp>
        <p:nvSpPr>
          <p:cNvPr id="27" name="Rectangle 26">
            <a:extLst>
              <a:ext uri="{FF2B5EF4-FFF2-40B4-BE49-F238E27FC236}">
                <a16:creationId xmlns:a16="http://schemas.microsoft.com/office/drawing/2014/main" xmlns="" id="{0A052FE9-ACB9-774C-9240-5032AFD91F22}"/>
              </a:ext>
            </a:extLst>
          </p:cNvPr>
          <p:cNvSpPr/>
          <p:nvPr/>
        </p:nvSpPr>
        <p:spPr>
          <a:xfrm>
            <a:off x="5544639" y="3363972"/>
            <a:ext cx="3364294" cy="307777"/>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are committed to multicloud</a:t>
            </a:r>
          </a:p>
        </p:txBody>
      </p:sp>
      <p:sp>
        <p:nvSpPr>
          <p:cNvPr id="28" name="Rectangle 27">
            <a:extLst>
              <a:ext uri="{FF2B5EF4-FFF2-40B4-BE49-F238E27FC236}">
                <a16:creationId xmlns:a16="http://schemas.microsoft.com/office/drawing/2014/main" xmlns="" id="{546AB333-CA49-4941-B84D-D5867CC119BA}"/>
              </a:ext>
            </a:extLst>
          </p:cNvPr>
          <p:cNvSpPr/>
          <p:nvPr/>
        </p:nvSpPr>
        <p:spPr>
          <a:xfrm>
            <a:off x="5544639" y="3880848"/>
            <a:ext cx="3482478" cy="307777"/>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use AI to modernize apps</a:t>
            </a:r>
          </a:p>
        </p:txBody>
      </p:sp>
      <p:sp>
        <p:nvSpPr>
          <p:cNvPr id="34" name="Rectangle 33">
            <a:extLst>
              <a:ext uri="{FF2B5EF4-FFF2-40B4-BE49-F238E27FC236}">
                <a16:creationId xmlns:a16="http://schemas.microsoft.com/office/drawing/2014/main" xmlns="" id="{FCDB3A26-961A-1C41-9C72-62A19DB38339}"/>
              </a:ext>
            </a:extLst>
          </p:cNvPr>
          <p:cNvSpPr/>
          <p:nvPr/>
        </p:nvSpPr>
        <p:spPr>
          <a:xfrm>
            <a:off x="5544639" y="4393762"/>
            <a:ext cx="3482478" cy="307777"/>
          </a:xfrm>
          <a:prstGeom prst="rect">
            <a:avLst/>
          </a:prstGeom>
        </p:spPr>
        <p:txBody>
          <a:bodyPr wrap="square">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of AI developers use open source</a:t>
            </a:r>
          </a:p>
        </p:txBody>
      </p:sp>
      <p:sp>
        <p:nvSpPr>
          <p:cNvPr id="36" name="Oval 35">
            <a:extLst>
              <a:ext uri="{FF2B5EF4-FFF2-40B4-BE49-F238E27FC236}">
                <a16:creationId xmlns:a16="http://schemas.microsoft.com/office/drawing/2014/main" xmlns="" id="{84075063-D96C-7B4D-AD0E-431FCFA28BED}"/>
              </a:ext>
            </a:extLst>
          </p:cNvPr>
          <p:cNvSpPr/>
          <p:nvPr/>
        </p:nvSpPr>
        <p:spPr bwMode="auto">
          <a:xfrm>
            <a:off x="4888010" y="4234791"/>
            <a:ext cx="590208" cy="554719"/>
          </a:xfrm>
          <a:prstGeom prst="ellipse">
            <a:avLst/>
          </a:prstGeom>
          <a:solidFill>
            <a:schemeClr val="tx1"/>
          </a:solidFill>
          <a:ln w="57150" cap="flat" cmpd="sng" algn="ct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75000"/>
                  </a:schemeClr>
                </a:gs>
              </a:gsLst>
              <a:lin ang="5400000" scaled="1"/>
            </a:gra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1" fontAlgn="base" latinLnBrk="0" hangingPunct="1">
              <a:lnSpc>
                <a:spcPts val="2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37" name="TextBox 36">
            <a:extLst>
              <a:ext uri="{FF2B5EF4-FFF2-40B4-BE49-F238E27FC236}">
                <a16:creationId xmlns:a16="http://schemas.microsoft.com/office/drawing/2014/main" xmlns="" id="{3C1AE9E8-39AD-3244-9D31-B95E0B70FCE9}"/>
              </a:ext>
            </a:extLst>
          </p:cNvPr>
          <p:cNvSpPr txBox="1"/>
          <p:nvPr/>
        </p:nvSpPr>
        <p:spPr>
          <a:xfrm>
            <a:off x="4920358" y="4343168"/>
            <a:ext cx="552075" cy="323742"/>
          </a:xfrm>
          <a:prstGeom prst="rect">
            <a:avLst/>
          </a:prstGeom>
          <a:noFill/>
        </p:spPr>
        <p:txBody>
          <a:bodyPr wrap="square" rtlCol="0">
            <a:spAutoFit/>
          </a:bodyPr>
          <a:lstStyle/>
          <a:p>
            <a:pPr marL="0" marR="0" lvl="0" indent="0" algn="ctr" defTabSz="455474" rtl="0" eaLnBrk="1" fontAlgn="auto" latinLnBrk="0" hangingPunct="1">
              <a:lnSpc>
                <a:spcPts val="2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87%</a:t>
            </a:r>
          </a:p>
        </p:txBody>
      </p:sp>
    </p:spTree>
    <p:extLst>
      <p:ext uri="{BB962C8B-B14F-4D97-AF65-F5344CB8AC3E}">
        <p14:creationId xmlns:p14="http://schemas.microsoft.com/office/powerpoint/2010/main" val="2519801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984AA96-F5CC-BA46-9EB5-3A38B51B99C1}"/>
              </a:ext>
            </a:extLst>
          </p:cNvPr>
          <p:cNvGrpSpPr/>
          <p:nvPr/>
        </p:nvGrpSpPr>
        <p:grpSpPr>
          <a:xfrm>
            <a:off x="597193" y="1552026"/>
            <a:ext cx="7966670" cy="1994756"/>
            <a:chOff x="466130" y="2033629"/>
            <a:chExt cx="7966670" cy="1661954"/>
          </a:xfrm>
        </p:grpSpPr>
        <p:sp>
          <p:nvSpPr>
            <p:cNvPr id="23" name="Rectangle 22"/>
            <p:cNvSpPr/>
            <p:nvPr/>
          </p:nvSpPr>
          <p:spPr>
            <a:xfrm flipH="1">
              <a:off x="1401472" y="2033629"/>
              <a:ext cx="7031328" cy="937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hangingPunct="0">
                <a:defRPr/>
              </a:pPr>
              <a:endParaRPr lang="en-US" sz="731" kern="0" dirty="0">
                <a:solidFill>
                  <a:srgbClr val="000000"/>
                </a:solidFill>
                <a:latin typeface="IBM Plex Sans"/>
                <a:ea typeface="IBM Plex Sans"/>
                <a:cs typeface="IBM Plex Sans"/>
                <a:sym typeface="IBM Plex Sans"/>
              </a:endParaRPr>
            </a:p>
          </p:txBody>
        </p:sp>
        <p:sp>
          <p:nvSpPr>
            <p:cNvPr id="37" name="Rectangle 36"/>
            <p:cNvSpPr/>
            <p:nvPr/>
          </p:nvSpPr>
          <p:spPr>
            <a:xfrm flipH="1">
              <a:off x="1078748" y="2552378"/>
              <a:ext cx="7354052" cy="937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hangingPunct="0">
                <a:defRPr/>
              </a:pPr>
              <a:endParaRPr lang="en-US" sz="731" kern="0" dirty="0">
                <a:solidFill>
                  <a:srgbClr val="000000"/>
                </a:solidFill>
                <a:latin typeface="IBM Plex Sans"/>
                <a:ea typeface="IBM Plex Sans"/>
                <a:cs typeface="IBM Plex Sans"/>
                <a:sym typeface="IBM Plex Sans"/>
              </a:endParaRPr>
            </a:p>
          </p:txBody>
        </p:sp>
        <p:sp>
          <p:nvSpPr>
            <p:cNvPr id="38" name="Rectangle 37"/>
            <p:cNvSpPr/>
            <p:nvPr/>
          </p:nvSpPr>
          <p:spPr>
            <a:xfrm flipH="1">
              <a:off x="794156" y="3082571"/>
              <a:ext cx="7638644" cy="937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hangingPunct="0">
                <a:defRPr/>
              </a:pPr>
              <a:endParaRPr lang="en-US" sz="731" kern="0" dirty="0">
                <a:solidFill>
                  <a:srgbClr val="000000"/>
                </a:solidFill>
                <a:latin typeface="IBM Plex Sans"/>
                <a:ea typeface="IBM Plex Sans"/>
                <a:cs typeface="IBM Plex Sans"/>
                <a:sym typeface="IBM Plex Sans"/>
              </a:endParaRPr>
            </a:p>
          </p:txBody>
        </p:sp>
        <p:sp>
          <p:nvSpPr>
            <p:cNvPr id="39" name="Rectangle 38"/>
            <p:cNvSpPr/>
            <p:nvPr/>
          </p:nvSpPr>
          <p:spPr>
            <a:xfrm flipH="1">
              <a:off x="466130" y="3601880"/>
              <a:ext cx="7966670" cy="937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hangingPunct="0">
                <a:defRPr/>
              </a:pPr>
              <a:endParaRPr lang="en-US" sz="731" kern="0" dirty="0">
                <a:solidFill>
                  <a:srgbClr val="000000"/>
                </a:solidFill>
                <a:latin typeface="IBM Plex Sans"/>
                <a:ea typeface="IBM Plex Sans"/>
                <a:cs typeface="IBM Plex Sans"/>
                <a:sym typeface="IBM Plex Sans"/>
              </a:endParaRPr>
            </a:p>
          </p:txBody>
        </p:sp>
      </p:grpSp>
      <p:sp>
        <p:nvSpPr>
          <p:cNvPr id="19" name="TextBox 18"/>
          <p:cNvSpPr txBox="1"/>
          <p:nvPr/>
        </p:nvSpPr>
        <p:spPr>
          <a:xfrm>
            <a:off x="655276" y="3543606"/>
            <a:ext cx="3578224" cy="307777"/>
          </a:xfrm>
          <a:prstGeom prst="rect">
            <a:avLst/>
          </a:prstGeom>
          <a:noFill/>
        </p:spPr>
        <p:txBody>
          <a:bodyPr wrap="none" rtlCol="0">
            <a:spAutoFit/>
          </a:bodyPr>
          <a:lstStyle/>
          <a:p>
            <a:pPr defTabSz="685783">
              <a:defRPr/>
            </a:pPr>
            <a:r>
              <a:rPr lang="en-US" sz="1400" b="1" dirty="0">
                <a:solidFill>
                  <a:srgbClr val="FFFFFF"/>
                </a:solidFill>
                <a:latin typeface="IBM Plex Sans" panose="020B0503050203000203" pitchFamily="34" charset="77"/>
                <a:cs typeface="Calibri"/>
              </a:rPr>
              <a:t>Collect </a:t>
            </a:r>
            <a:r>
              <a:rPr lang="en-US" sz="1400" dirty="0">
                <a:solidFill>
                  <a:srgbClr val="FFFFFF"/>
                </a:solidFill>
                <a:latin typeface="IBM Plex Sans" panose="020B0503050203000203" pitchFamily="34" charset="77"/>
                <a:cs typeface="Calibri"/>
              </a:rPr>
              <a:t>- Make data simple and accessible</a:t>
            </a:r>
          </a:p>
        </p:txBody>
      </p:sp>
      <p:sp>
        <p:nvSpPr>
          <p:cNvPr id="20" name="TextBox 19"/>
          <p:cNvSpPr txBox="1"/>
          <p:nvPr/>
        </p:nvSpPr>
        <p:spPr>
          <a:xfrm>
            <a:off x="985432" y="2916519"/>
            <a:ext cx="4725974" cy="307777"/>
          </a:xfrm>
          <a:prstGeom prst="rect">
            <a:avLst/>
          </a:prstGeom>
          <a:noFill/>
        </p:spPr>
        <p:txBody>
          <a:bodyPr wrap="none" rtlCol="0">
            <a:spAutoFit/>
          </a:bodyPr>
          <a:lstStyle/>
          <a:p>
            <a:pPr defTabSz="685783">
              <a:defRPr/>
            </a:pPr>
            <a:r>
              <a:rPr lang="en-US" sz="1400" b="1" dirty="0">
                <a:solidFill>
                  <a:srgbClr val="FFFFFF"/>
                </a:solidFill>
                <a:latin typeface="IBM Plex Sans" panose="020B0503050203000203" pitchFamily="34" charset="77"/>
                <a:cs typeface="Calibri"/>
              </a:rPr>
              <a:t>Organize </a:t>
            </a:r>
            <a:r>
              <a:rPr lang="en-US" sz="1400" dirty="0">
                <a:solidFill>
                  <a:srgbClr val="FFFFFF"/>
                </a:solidFill>
                <a:latin typeface="IBM Plex Sans" panose="020B0503050203000203" pitchFamily="34" charset="77"/>
                <a:cs typeface="Calibri"/>
              </a:rPr>
              <a:t>- Create a business-ready analytics foundation</a:t>
            </a:r>
          </a:p>
        </p:txBody>
      </p:sp>
      <p:sp>
        <p:nvSpPr>
          <p:cNvPr id="21" name="TextBox 20"/>
          <p:cNvSpPr txBox="1"/>
          <p:nvPr/>
        </p:nvSpPr>
        <p:spPr>
          <a:xfrm>
            <a:off x="1256335" y="2276877"/>
            <a:ext cx="4730782" cy="307777"/>
          </a:xfrm>
          <a:prstGeom prst="rect">
            <a:avLst/>
          </a:prstGeom>
          <a:noFill/>
        </p:spPr>
        <p:txBody>
          <a:bodyPr wrap="none" rtlCol="0">
            <a:spAutoFit/>
          </a:bodyPr>
          <a:lstStyle/>
          <a:p>
            <a:pPr defTabSz="685783">
              <a:defRPr/>
            </a:pPr>
            <a:r>
              <a:rPr lang="en-US" sz="1400" b="1" dirty="0">
                <a:solidFill>
                  <a:srgbClr val="FFFFFF"/>
                </a:solidFill>
                <a:latin typeface="IBM Plex Sans" panose="020B0503050203000203" pitchFamily="34" charset="77"/>
                <a:cs typeface="Calibri"/>
              </a:rPr>
              <a:t>Analyze </a:t>
            </a:r>
            <a:r>
              <a:rPr lang="en-US" sz="1400" dirty="0">
                <a:solidFill>
                  <a:srgbClr val="FFFFFF"/>
                </a:solidFill>
                <a:latin typeface="IBM Plex Sans" panose="020B0503050203000203" pitchFamily="34" charset="77"/>
                <a:cs typeface="Calibri"/>
              </a:rPr>
              <a:t>- Build and scale AI with trust and transparency</a:t>
            </a:r>
          </a:p>
        </p:txBody>
      </p:sp>
      <p:sp>
        <p:nvSpPr>
          <p:cNvPr id="36" name="TextBox 35"/>
          <p:cNvSpPr txBox="1"/>
          <p:nvPr/>
        </p:nvSpPr>
        <p:spPr>
          <a:xfrm>
            <a:off x="1588972" y="1658264"/>
            <a:ext cx="4289957" cy="307777"/>
          </a:xfrm>
          <a:prstGeom prst="rect">
            <a:avLst/>
          </a:prstGeom>
          <a:noFill/>
        </p:spPr>
        <p:txBody>
          <a:bodyPr wrap="none" rtlCol="0" anchor="ctr">
            <a:spAutoFit/>
          </a:bodyPr>
          <a:lstStyle/>
          <a:p>
            <a:pPr defTabSz="685783">
              <a:defRPr/>
            </a:pPr>
            <a:r>
              <a:rPr lang="en-US" sz="1400" b="1" dirty="0">
                <a:solidFill>
                  <a:srgbClr val="FFFFFF"/>
                </a:solidFill>
                <a:latin typeface="IBM Plex Sans" panose="020B0503050203000203" pitchFamily="34" charset="77"/>
                <a:cs typeface="Calibri"/>
              </a:rPr>
              <a:t>Infuse </a:t>
            </a:r>
            <a:r>
              <a:rPr lang="en-US" sz="1400" dirty="0">
                <a:solidFill>
                  <a:srgbClr val="FFFFFF"/>
                </a:solidFill>
                <a:latin typeface="IBM Plex Sans" panose="020B0503050203000203" pitchFamily="34" charset="77"/>
                <a:cs typeface="Calibri"/>
              </a:rPr>
              <a:t>-</a:t>
            </a:r>
            <a:r>
              <a:rPr lang="en-US" sz="1400" b="1" dirty="0">
                <a:solidFill>
                  <a:srgbClr val="FFFFFF"/>
                </a:solidFill>
                <a:latin typeface="IBM Plex Sans" panose="020B0503050203000203" pitchFamily="34" charset="77"/>
                <a:cs typeface="Calibri"/>
              </a:rPr>
              <a:t> </a:t>
            </a:r>
            <a:r>
              <a:rPr lang="en-US" sz="1400" dirty="0">
                <a:solidFill>
                  <a:srgbClr val="FFFFFF"/>
                </a:solidFill>
                <a:latin typeface="IBM Plex Sans" panose="020B0503050203000203" pitchFamily="34" charset="77"/>
                <a:cs typeface="Calibri"/>
              </a:rPr>
              <a:t>Operationalize AI throughout the business</a:t>
            </a:r>
          </a:p>
        </p:txBody>
      </p:sp>
      <p:sp>
        <p:nvSpPr>
          <p:cNvPr id="4" name="Title 3">
            <a:extLst>
              <a:ext uri="{FF2B5EF4-FFF2-40B4-BE49-F238E27FC236}">
                <a16:creationId xmlns:a16="http://schemas.microsoft.com/office/drawing/2014/main" xmlns="" id="{7CD4DBE7-5DA6-6E4C-ADB5-B1329D6A5A69}"/>
              </a:ext>
            </a:extLst>
          </p:cNvPr>
          <p:cNvSpPr>
            <a:spLocks noGrp="1"/>
          </p:cNvSpPr>
          <p:nvPr>
            <p:ph type="title"/>
          </p:nvPr>
        </p:nvSpPr>
        <p:spPr>
          <a:xfrm>
            <a:off x="228600" y="427653"/>
            <a:ext cx="4114800" cy="381000"/>
          </a:xfrm>
        </p:spPr>
        <p:txBody>
          <a:bodyPr>
            <a:normAutofit fontScale="90000"/>
          </a:bodyPr>
          <a:lstStyle/>
          <a:p>
            <a:r>
              <a:rPr lang="en-US" dirty="0"/>
              <a:t>The AI Journey</a:t>
            </a:r>
            <a:r>
              <a:rPr lang="en-US" sz="4000" b="1" kern="0" dirty="0">
                <a:solidFill>
                  <a:srgbClr val="FFFFFF"/>
                </a:solidFill>
                <a:latin typeface="IBM Plex Sans Medium"/>
                <a:cs typeface="IBM Plex Sans Medium"/>
                <a:sym typeface="IBM Plex Sans"/>
              </a:rPr>
              <a:t/>
            </a:r>
            <a:br>
              <a:rPr lang="en-US" sz="4000" b="1" kern="0" dirty="0">
                <a:solidFill>
                  <a:srgbClr val="FFFFFF"/>
                </a:solidFill>
                <a:latin typeface="IBM Plex Sans Medium"/>
                <a:cs typeface="IBM Plex Sans Medium"/>
                <a:sym typeface="IBM Plex Sans"/>
              </a:rPr>
            </a:br>
            <a:r>
              <a:rPr lang="en-US" sz="1600" dirty="0">
                <a:gradFill>
                  <a:gsLst>
                    <a:gs pos="65000">
                      <a:srgbClr val="6E7DFF"/>
                    </a:gs>
                    <a:gs pos="87000">
                      <a:srgbClr val="9D87FF"/>
                    </a:gs>
                    <a:gs pos="0">
                      <a:srgbClr val="0064FF">
                        <a:lumMod val="100000"/>
                      </a:srgbClr>
                    </a:gs>
                    <a:gs pos="100000">
                      <a:srgbClr val="BB8EFF"/>
                    </a:gs>
                  </a:gsLst>
                  <a:lin ang="3000000" scaled="0"/>
                </a:gradFill>
                <a:ea typeface="IBM Plex Sans Medium" charset="0"/>
                <a:cs typeface="IBM Plex Sans Medium"/>
                <a:sym typeface="IBM Plex Sans"/>
              </a:rPr>
              <a:t>A prescriptive approach to the journey to AI</a:t>
            </a:r>
            <a:r>
              <a:rPr lang="en-US" sz="1600" b="1" i="1" dirty="0">
                <a:gradFill>
                  <a:gsLst>
                    <a:gs pos="65000">
                      <a:srgbClr val="6E7DFF"/>
                    </a:gs>
                    <a:gs pos="87000">
                      <a:srgbClr val="9D87FF"/>
                    </a:gs>
                    <a:gs pos="0">
                      <a:srgbClr val="0064FF">
                        <a:lumMod val="100000"/>
                      </a:srgbClr>
                    </a:gs>
                    <a:gs pos="100000">
                      <a:srgbClr val="BB8EFF"/>
                    </a:gs>
                  </a:gsLst>
                  <a:lin ang="3000000" scaled="0"/>
                </a:gradFill>
                <a:ea typeface="IBM Plex Sans Medium" charset="0"/>
                <a:cs typeface="IBM Plex Sans Medium"/>
                <a:sym typeface="IBM Plex Sans"/>
              </a:rPr>
              <a:t/>
            </a:r>
            <a:br>
              <a:rPr lang="en-US" sz="1600" b="1" i="1" dirty="0">
                <a:gradFill>
                  <a:gsLst>
                    <a:gs pos="65000">
                      <a:srgbClr val="6E7DFF"/>
                    </a:gs>
                    <a:gs pos="87000">
                      <a:srgbClr val="9D87FF"/>
                    </a:gs>
                    <a:gs pos="0">
                      <a:srgbClr val="0064FF">
                        <a:lumMod val="100000"/>
                      </a:srgbClr>
                    </a:gs>
                    <a:gs pos="100000">
                      <a:srgbClr val="BB8EFF"/>
                    </a:gs>
                  </a:gsLst>
                  <a:lin ang="3000000" scaled="0"/>
                </a:gradFill>
                <a:ea typeface="IBM Plex Sans Medium" charset="0"/>
                <a:cs typeface="IBM Plex Sans Medium"/>
                <a:sym typeface="IBM Plex Sans"/>
              </a:rPr>
            </a:br>
            <a:endParaRPr lang="en-US" dirty="0"/>
          </a:p>
        </p:txBody>
      </p:sp>
      <p:sp>
        <p:nvSpPr>
          <p:cNvPr id="16" name="Rectangle 15">
            <a:extLst>
              <a:ext uri="{FF2B5EF4-FFF2-40B4-BE49-F238E27FC236}">
                <a16:creationId xmlns:a16="http://schemas.microsoft.com/office/drawing/2014/main" xmlns="" id="{B92D245B-E711-2C4B-B6B5-276AE385CEF8}"/>
              </a:ext>
            </a:extLst>
          </p:cNvPr>
          <p:cNvSpPr/>
          <p:nvPr/>
        </p:nvSpPr>
        <p:spPr>
          <a:xfrm>
            <a:off x="604282" y="2145179"/>
            <a:ext cx="320936" cy="230832"/>
          </a:xfrm>
          <a:prstGeom prst="rect">
            <a:avLst/>
          </a:prstGeom>
        </p:spPr>
        <p:txBody>
          <a:bodyPr wrap="square">
            <a:spAutoFit/>
          </a:bodyPr>
          <a:lstStyle/>
          <a:p>
            <a:pPr algn="ctr" defTabSz="685783">
              <a:spcBef>
                <a:spcPts val="1350"/>
              </a:spcBef>
              <a:defRPr/>
            </a:pPr>
            <a:r>
              <a:rPr lang="en-US" sz="900" b="1" dirty="0">
                <a:solidFill>
                  <a:srgbClr val="FFFFFF"/>
                </a:solidFill>
                <a:latin typeface="IBM Plex Sans" charset="0"/>
                <a:ea typeface="IBM Plex Sans" charset="0"/>
                <a:cs typeface="IBM Plex Sans" charset="0"/>
                <a:sym typeface="Helvetica Neue"/>
              </a:rPr>
              <a:t>AI </a:t>
            </a:r>
            <a:endParaRPr lang="en-US" sz="900" b="1" dirty="0">
              <a:solidFill>
                <a:srgbClr val="FFFFFF"/>
              </a:solidFill>
              <a:latin typeface="IBM Plex Sans Regular" charset="0"/>
              <a:ea typeface="IBM Plex Sans Regular" charset="0"/>
              <a:cs typeface="IBM Plex Sans Regular" charset="0"/>
              <a:sym typeface="Helvetica Neue"/>
            </a:endParaRPr>
          </a:p>
        </p:txBody>
      </p:sp>
      <p:sp>
        <p:nvSpPr>
          <p:cNvPr id="24" name="Rectangle 23">
            <a:extLst>
              <a:ext uri="{FF2B5EF4-FFF2-40B4-BE49-F238E27FC236}">
                <a16:creationId xmlns:a16="http://schemas.microsoft.com/office/drawing/2014/main" xmlns="" id="{32F5C525-B0FE-EE4B-B2A2-675FC027284A}"/>
              </a:ext>
            </a:extLst>
          </p:cNvPr>
          <p:cNvSpPr/>
          <p:nvPr/>
        </p:nvSpPr>
        <p:spPr>
          <a:xfrm>
            <a:off x="2963039" y="4082643"/>
            <a:ext cx="1087157" cy="261610"/>
          </a:xfrm>
          <a:prstGeom prst="rect">
            <a:avLst/>
          </a:prstGeom>
        </p:spPr>
        <p:txBody>
          <a:bodyPr wrap="none">
            <a:spAutoFit/>
          </a:bodyPr>
          <a:lstStyle/>
          <a:p>
            <a:pPr algn="ctr" defTabSz="685783">
              <a:defRPr/>
            </a:pPr>
            <a:r>
              <a:rPr lang="en-US" sz="1100" dirty="0">
                <a:solidFill>
                  <a:srgbClr val="FFFFFF"/>
                </a:solidFill>
                <a:latin typeface="IBM Plex Sans"/>
                <a:cs typeface="Calibri"/>
              </a:rPr>
              <a:t>Talent &amp; Skills</a:t>
            </a:r>
            <a:endParaRPr lang="en-US" sz="1100" dirty="0">
              <a:solidFill>
                <a:srgbClr val="000000"/>
              </a:solidFill>
              <a:latin typeface="IBM Plex Sans"/>
            </a:endParaRPr>
          </a:p>
        </p:txBody>
      </p:sp>
      <p:pic>
        <p:nvPicPr>
          <p:cNvPr id="6" name="Picture 5">
            <a:extLst>
              <a:ext uri="{FF2B5EF4-FFF2-40B4-BE49-F238E27FC236}">
                <a16:creationId xmlns:a16="http://schemas.microsoft.com/office/drawing/2014/main" xmlns="" id="{F8FC7446-48D9-D34E-AC5C-2AB31BDF169D}"/>
              </a:ext>
            </a:extLst>
          </p:cNvPr>
          <p:cNvPicPr>
            <a:picLocks noChangeAspect="1"/>
          </p:cNvPicPr>
          <p:nvPr/>
        </p:nvPicPr>
        <p:blipFill>
          <a:blip r:embed="rId3"/>
          <a:stretch>
            <a:fillRect/>
          </a:stretch>
        </p:blipFill>
        <p:spPr>
          <a:xfrm>
            <a:off x="443986" y="1452470"/>
            <a:ext cx="742675" cy="692709"/>
          </a:xfrm>
          <a:prstGeom prst="rect">
            <a:avLst/>
          </a:prstGeom>
        </p:spPr>
      </p:pic>
      <p:graphicFrame>
        <p:nvGraphicFramePr>
          <p:cNvPr id="26" name="Diagram 25">
            <a:extLst>
              <a:ext uri="{FF2B5EF4-FFF2-40B4-BE49-F238E27FC236}">
                <a16:creationId xmlns:a16="http://schemas.microsoft.com/office/drawing/2014/main" xmlns="" id="{07E15CED-7AE6-FD4C-92C1-43238742B4EF}"/>
              </a:ext>
            </a:extLst>
          </p:cNvPr>
          <p:cNvGraphicFramePr/>
          <p:nvPr/>
        </p:nvGraphicFramePr>
        <p:xfrm>
          <a:off x="5525774" y="1246571"/>
          <a:ext cx="3566160" cy="30436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Arrow: Up 15">
            <a:extLst>
              <a:ext uri="{FF2B5EF4-FFF2-40B4-BE49-F238E27FC236}">
                <a16:creationId xmlns:a16="http://schemas.microsoft.com/office/drawing/2014/main" xmlns="" id="{7A6C2B0D-4918-474D-8E30-04169BE43477}"/>
              </a:ext>
            </a:extLst>
          </p:cNvPr>
          <p:cNvSpPr/>
          <p:nvPr/>
        </p:nvSpPr>
        <p:spPr>
          <a:xfrm rot="1800000">
            <a:off x="5760004" y="897116"/>
            <a:ext cx="621506" cy="3699572"/>
          </a:xfrm>
          <a:prstGeom prst="upArrow">
            <a:avLst>
              <a:gd name="adj1" fmla="val 49659"/>
              <a:gd name="adj2" fmla="val 53099"/>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defRPr/>
            </a:pPr>
            <a:r>
              <a:rPr lang="en-US" dirty="0">
                <a:solidFill>
                  <a:schemeClr val="bg1"/>
                </a:solidFill>
                <a:latin typeface="Corbel" panose="020B0503020204020204"/>
              </a:rPr>
              <a:t>Journey to Transformation </a:t>
            </a:r>
            <a:endParaRPr lang="en-GB" dirty="0">
              <a:solidFill>
                <a:schemeClr val="bg1"/>
              </a:solidFill>
              <a:latin typeface="Corbel" panose="020B0503020204020204"/>
            </a:endParaRPr>
          </a:p>
        </p:txBody>
      </p:sp>
      <p:sp>
        <p:nvSpPr>
          <p:cNvPr id="17" name="Rectangle 16">
            <a:extLst>
              <a:ext uri="{FF2B5EF4-FFF2-40B4-BE49-F238E27FC236}">
                <a16:creationId xmlns:a16="http://schemas.microsoft.com/office/drawing/2014/main" xmlns="" id="{55D1CA0B-A4D4-A642-B4A2-DCC8AC38CA4A}"/>
              </a:ext>
            </a:extLst>
          </p:cNvPr>
          <p:cNvSpPr/>
          <p:nvPr/>
        </p:nvSpPr>
        <p:spPr>
          <a:xfrm>
            <a:off x="214700" y="3040160"/>
            <a:ext cx="320936" cy="230832"/>
          </a:xfrm>
          <a:prstGeom prst="rect">
            <a:avLst/>
          </a:prstGeom>
        </p:spPr>
        <p:txBody>
          <a:bodyPr wrap="square">
            <a:spAutoFit/>
          </a:bodyPr>
          <a:lstStyle/>
          <a:p>
            <a:pPr algn="ctr" defTabSz="685783">
              <a:spcBef>
                <a:spcPts val="1350"/>
              </a:spcBef>
              <a:defRPr/>
            </a:pPr>
            <a:r>
              <a:rPr lang="en-US" sz="900" b="1" dirty="0">
                <a:solidFill>
                  <a:srgbClr val="FFFFFF"/>
                </a:solidFill>
                <a:latin typeface="IBM Plex Sans" charset="0"/>
                <a:ea typeface="IBM Plex Sans" charset="0"/>
                <a:cs typeface="IBM Plex Sans" charset="0"/>
                <a:sym typeface="Helvetica Neue"/>
              </a:rPr>
              <a:t>IA </a:t>
            </a:r>
            <a:endParaRPr lang="en-US" sz="900" b="1" dirty="0">
              <a:solidFill>
                <a:srgbClr val="FFFFFF"/>
              </a:solidFill>
              <a:latin typeface="IBM Plex Sans Regular" charset="0"/>
              <a:ea typeface="IBM Plex Sans Regular" charset="0"/>
              <a:cs typeface="IBM Plex Sans Regular" charset="0"/>
              <a:sym typeface="Helvetica Neue"/>
            </a:endParaRPr>
          </a:p>
        </p:txBody>
      </p:sp>
      <p:pic>
        <p:nvPicPr>
          <p:cNvPr id="18" name="Picture 17">
            <a:extLst>
              <a:ext uri="{FF2B5EF4-FFF2-40B4-BE49-F238E27FC236}">
                <a16:creationId xmlns:a16="http://schemas.microsoft.com/office/drawing/2014/main" xmlns="" id="{D73E64CA-36B8-F84D-838C-120625C9A02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flipH="1">
            <a:off x="77758" y="2708058"/>
            <a:ext cx="653741" cy="350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Tree>
    <p:extLst>
      <p:ext uri="{BB962C8B-B14F-4D97-AF65-F5344CB8AC3E}">
        <p14:creationId xmlns:p14="http://schemas.microsoft.com/office/powerpoint/2010/main" val="2108679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5B4C2A0C-E995-1148-AC65-AD2475827A26}"/>
              </a:ext>
            </a:extLst>
          </p:cNvPr>
          <p:cNvGrpSpPr/>
          <p:nvPr/>
        </p:nvGrpSpPr>
        <p:grpSpPr>
          <a:xfrm>
            <a:off x="4630367" y="1812738"/>
            <a:ext cx="2643274" cy="2468880"/>
            <a:chOff x="4630367" y="1812738"/>
            <a:chExt cx="2643274" cy="2468880"/>
          </a:xfrm>
        </p:grpSpPr>
        <p:sp>
          <p:nvSpPr>
            <p:cNvPr id="152" name="Rectangle 151">
              <a:extLst>
                <a:ext uri="{FF2B5EF4-FFF2-40B4-BE49-F238E27FC236}">
                  <a16:creationId xmlns:a16="http://schemas.microsoft.com/office/drawing/2014/main" xmlns="" id="{DB3373CD-87B0-B445-B13D-4677A81EF6E9}"/>
                </a:ext>
              </a:extLst>
            </p:cNvPr>
            <p:cNvSpPr/>
            <p:nvPr/>
          </p:nvSpPr>
          <p:spPr>
            <a:xfrm>
              <a:off x="4776443" y="1905589"/>
              <a:ext cx="1214936"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rPr>
                <a:t>Apache Spark</a:t>
              </a:r>
              <a:endParaRPr lang="en-GB" sz="825" kern="0" dirty="0">
                <a:latin typeface="Open Sans Light" panose="020B0306030504020204" pitchFamily="34" charset="0"/>
              </a:endParaRPr>
            </a:p>
          </p:txBody>
        </p:sp>
        <p:sp>
          <p:nvSpPr>
            <p:cNvPr id="37" name="Rectangle 36">
              <a:extLst>
                <a:ext uri="{FF2B5EF4-FFF2-40B4-BE49-F238E27FC236}">
                  <a16:creationId xmlns:a16="http://schemas.microsoft.com/office/drawing/2014/main" xmlns="" id="{AC0C3258-BA7B-4BD3-8647-5471F73806B6}"/>
                </a:ext>
              </a:extLst>
            </p:cNvPr>
            <p:cNvSpPr/>
            <p:nvPr/>
          </p:nvSpPr>
          <p:spPr>
            <a:xfrm>
              <a:off x="4630367" y="1812738"/>
              <a:ext cx="2344137" cy="2468880"/>
            </a:xfrm>
            <a:prstGeom prst="rect">
              <a:avLst/>
            </a:prstGeom>
            <a:solidFill>
              <a:schemeClr val="accent2"/>
            </a:solidFill>
            <a:ln w="3175" cap="flat" cmpd="sng" algn="ctr">
              <a:solidFill>
                <a:schemeClr val="bg2"/>
              </a:solidFill>
              <a:prstDash val="lgDash"/>
            </a:ln>
            <a:effectLst/>
          </p:spPr>
          <p:txBody>
            <a:bodyPr lIns="34290" tIns="102870" rIns="34290" bIns="0" rtlCol="0" anchor="t"/>
            <a:lstStyle/>
            <a:p>
              <a:pPr algn="ctr" defTabSz="685800">
                <a:buClr>
                  <a:srgbClr val="000000"/>
                </a:buClr>
                <a:defRPr/>
              </a:pPr>
              <a:endParaRPr lang="en-GB" sz="1050" b="1" kern="0" dirty="0">
                <a:solidFill>
                  <a:schemeClr val="bg2"/>
                </a:solidFill>
                <a:latin typeface="Calibri" panose="020F0502020204030204"/>
                <a:cs typeface="Calibri" panose="020F0502020204030204" pitchFamily="34" charset="0"/>
                <a:sym typeface="Arial"/>
              </a:endParaRPr>
            </a:p>
          </p:txBody>
        </p:sp>
        <p:sp>
          <p:nvSpPr>
            <p:cNvPr id="38" name="Rectangle 37">
              <a:extLst>
                <a:ext uri="{FF2B5EF4-FFF2-40B4-BE49-F238E27FC236}">
                  <a16:creationId xmlns:a16="http://schemas.microsoft.com/office/drawing/2014/main" xmlns="" id="{90B78332-3DF4-4C25-9395-4AED01888658}"/>
                </a:ext>
              </a:extLst>
            </p:cNvPr>
            <p:cNvSpPr/>
            <p:nvPr/>
          </p:nvSpPr>
          <p:spPr>
            <a:xfrm>
              <a:off x="4776444" y="2622150"/>
              <a:ext cx="1214936"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rPr>
                <a:t>Model Development</a:t>
              </a:r>
              <a:endParaRPr lang="en-GB" sz="825" kern="0" dirty="0">
                <a:latin typeface="Open Sans Light" panose="020B0306030504020204" pitchFamily="34" charset="0"/>
              </a:endParaRPr>
            </a:p>
          </p:txBody>
        </p:sp>
        <p:sp>
          <p:nvSpPr>
            <p:cNvPr id="39" name="Rectangle 38">
              <a:extLst>
                <a:ext uri="{FF2B5EF4-FFF2-40B4-BE49-F238E27FC236}">
                  <a16:creationId xmlns:a16="http://schemas.microsoft.com/office/drawing/2014/main" xmlns="" id="{8875A6AE-4B1E-4F29-A8E0-FB407EDDDD45}"/>
                </a:ext>
              </a:extLst>
            </p:cNvPr>
            <p:cNvSpPr/>
            <p:nvPr/>
          </p:nvSpPr>
          <p:spPr>
            <a:xfrm>
              <a:off x="4776444" y="2993445"/>
              <a:ext cx="1214936" cy="274320"/>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rPr>
                <a:t>SPSS Modeler</a:t>
              </a:r>
              <a:endParaRPr lang="en-GB" sz="825" kern="0" dirty="0">
                <a:latin typeface="Open Sans Light" panose="020B0306030504020204" pitchFamily="34" charset="0"/>
              </a:endParaRPr>
            </a:p>
          </p:txBody>
        </p:sp>
        <p:sp>
          <p:nvSpPr>
            <p:cNvPr id="40" name="Rectangle 39">
              <a:extLst>
                <a:ext uri="{FF2B5EF4-FFF2-40B4-BE49-F238E27FC236}">
                  <a16:creationId xmlns:a16="http://schemas.microsoft.com/office/drawing/2014/main" xmlns="" id="{35651FC2-4750-4C74-B778-23F90B2551F9}"/>
                </a:ext>
              </a:extLst>
            </p:cNvPr>
            <p:cNvSpPr/>
            <p:nvPr/>
          </p:nvSpPr>
          <p:spPr>
            <a:xfrm>
              <a:off x="4776444" y="3364741"/>
              <a:ext cx="1214936"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rPr>
                <a:t>Auto AI</a:t>
              </a:r>
              <a:endParaRPr lang="en-GB" sz="825" kern="0" dirty="0">
                <a:latin typeface="Open Sans Light" panose="020B0306030504020204" pitchFamily="34" charset="0"/>
              </a:endParaRPr>
            </a:p>
          </p:txBody>
        </p:sp>
        <p:sp>
          <p:nvSpPr>
            <p:cNvPr id="42" name="Rectangle 41">
              <a:extLst>
                <a:ext uri="{FF2B5EF4-FFF2-40B4-BE49-F238E27FC236}">
                  <a16:creationId xmlns:a16="http://schemas.microsoft.com/office/drawing/2014/main" xmlns="" id="{830530FD-2324-4C3A-B095-304DA117044A}"/>
                </a:ext>
              </a:extLst>
            </p:cNvPr>
            <p:cNvSpPr/>
            <p:nvPr/>
          </p:nvSpPr>
          <p:spPr>
            <a:xfrm>
              <a:off x="4776443" y="2252878"/>
              <a:ext cx="1214936"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a:latin typeface="Open Sans Light" panose="020B0306030504020204" pitchFamily="34" charset="0"/>
                </a:rPr>
                <a:t>Data Refinery</a:t>
              </a:r>
              <a:endParaRPr lang="en-GB" sz="825" kern="0" dirty="0">
                <a:latin typeface="Open Sans Light" panose="020B0306030504020204" pitchFamily="34" charset="0"/>
              </a:endParaRPr>
            </a:p>
          </p:txBody>
        </p:sp>
        <p:sp>
          <p:nvSpPr>
            <p:cNvPr id="44" name="AutoShape 4">
              <a:extLst>
                <a:ext uri="{FF2B5EF4-FFF2-40B4-BE49-F238E27FC236}">
                  <a16:creationId xmlns:a16="http://schemas.microsoft.com/office/drawing/2014/main" xmlns="" id="{6831F9CC-EA52-4C90-83CF-D1A9A0BF52E1}"/>
                </a:ext>
              </a:extLst>
            </p:cNvPr>
            <p:cNvSpPr>
              <a:spLocks noChangeArrowheads="1"/>
            </p:cNvSpPr>
            <p:nvPr/>
          </p:nvSpPr>
          <p:spPr bwMode="auto">
            <a:xfrm>
              <a:off x="6191684" y="2622218"/>
              <a:ext cx="656945" cy="1016843"/>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spcBef>
                  <a:spcPts val="1200"/>
                </a:spcBef>
                <a:defRPr sz="2200">
                  <a:solidFill>
                    <a:schemeClr val="tx1"/>
                  </a:solidFill>
                  <a:latin typeface="Arial" panose="020B0604020202020204" pitchFamily="34" charset="0"/>
                </a:defRPr>
              </a:lvl1pPr>
              <a:lvl2pPr marL="742950" indent="-285750">
                <a:spcBef>
                  <a:spcPts val="1800"/>
                </a:spcBef>
                <a:defRPr sz="1600">
                  <a:solidFill>
                    <a:schemeClr val="bg2"/>
                  </a:solidFill>
                  <a:latin typeface="Arial" panose="020B0604020202020204" pitchFamily="34" charset="0"/>
                </a:defRPr>
              </a:lvl2pPr>
              <a:lvl3pPr marL="1143000" indent="-228600">
                <a:spcBef>
                  <a:spcPts val="600"/>
                </a:spcBef>
                <a:buClr>
                  <a:schemeClr val="accent2"/>
                </a:buClr>
                <a:buFont typeface="Wingdings" panose="05000000000000000000" pitchFamily="2" charset="2"/>
                <a:buChar char="§"/>
                <a:defRPr sz="1600">
                  <a:solidFill>
                    <a:schemeClr val="bg2"/>
                  </a:solidFill>
                  <a:latin typeface="Arial" panose="020B0604020202020204" pitchFamily="34" charset="0"/>
                </a:defRPr>
              </a:lvl3pPr>
              <a:lvl4pPr marL="1600200" indent="-228600">
                <a:spcBef>
                  <a:spcPts val="600"/>
                </a:spcBef>
                <a:buClr>
                  <a:schemeClr val="accent2"/>
                </a:buClr>
                <a:buFont typeface="Arial" panose="020B0604020202020204" pitchFamily="34" charset="0"/>
                <a:buChar char="–"/>
                <a:defRPr sz="1600">
                  <a:solidFill>
                    <a:schemeClr val="bg2"/>
                  </a:solidFill>
                  <a:latin typeface="Arial" panose="020B0604020202020204" pitchFamily="34" charset="0"/>
                </a:defRPr>
              </a:lvl4pPr>
              <a:lvl5pPr marL="2057400" indent="-228600">
                <a:spcBef>
                  <a:spcPts val="600"/>
                </a:spcBef>
                <a:buClr>
                  <a:schemeClr val="accent2"/>
                </a:buClr>
                <a:buFont typeface="Wingdings" panose="05000000000000000000" pitchFamily="2" charset="2"/>
                <a:buChar char="§"/>
                <a:defRPr sz="1600">
                  <a:solidFill>
                    <a:schemeClr val="bg2"/>
                  </a:solidFill>
                  <a:latin typeface="Arial" panose="020B0604020202020204" pitchFamily="34" charset="0"/>
                </a:defRPr>
              </a:lvl5pPr>
              <a:lvl6pPr marL="2514600" indent="-228600" eaLnBrk="0" fontAlgn="base" hangingPunct="0">
                <a:spcBef>
                  <a:spcPts val="600"/>
                </a:spcBef>
                <a:spcAft>
                  <a:spcPct val="0"/>
                </a:spcAft>
                <a:buClr>
                  <a:schemeClr val="accent2"/>
                </a:buClr>
                <a:buFont typeface="Wingdings" panose="05000000000000000000" pitchFamily="2" charset="2"/>
                <a:buChar char="§"/>
                <a:defRPr sz="1600">
                  <a:solidFill>
                    <a:schemeClr val="bg2"/>
                  </a:solidFill>
                  <a:latin typeface="Arial" panose="020B0604020202020204" pitchFamily="34" charset="0"/>
                </a:defRPr>
              </a:lvl6pPr>
              <a:lvl7pPr marL="2971800" indent="-228600" eaLnBrk="0" fontAlgn="base" hangingPunct="0">
                <a:spcBef>
                  <a:spcPts val="600"/>
                </a:spcBef>
                <a:spcAft>
                  <a:spcPct val="0"/>
                </a:spcAft>
                <a:buClr>
                  <a:schemeClr val="accent2"/>
                </a:buClr>
                <a:buFont typeface="Wingdings" panose="05000000000000000000" pitchFamily="2" charset="2"/>
                <a:buChar char="§"/>
                <a:defRPr sz="1600">
                  <a:solidFill>
                    <a:schemeClr val="bg2"/>
                  </a:solidFill>
                  <a:latin typeface="Arial" panose="020B0604020202020204" pitchFamily="34" charset="0"/>
                </a:defRPr>
              </a:lvl7pPr>
              <a:lvl8pPr marL="3429000" indent="-228600" eaLnBrk="0" fontAlgn="base" hangingPunct="0">
                <a:spcBef>
                  <a:spcPts val="600"/>
                </a:spcBef>
                <a:spcAft>
                  <a:spcPct val="0"/>
                </a:spcAft>
                <a:buClr>
                  <a:schemeClr val="accent2"/>
                </a:buClr>
                <a:buFont typeface="Wingdings" panose="05000000000000000000" pitchFamily="2" charset="2"/>
                <a:buChar char="§"/>
                <a:defRPr sz="1600">
                  <a:solidFill>
                    <a:schemeClr val="bg2"/>
                  </a:solidFill>
                  <a:latin typeface="Arial" panose="020B0604020202020204" pitchFamily="34" charset="0"/>
                </a:defRPr>
              </a:lvl8pPr>
              <a:lvl9pPr marL="3886200" indent="-228600" eaLnBrk="0" fontAlgn="base" hangingPunct="0">
                <a:spcBef>
                  <a:spcPts val="600"/>
                </a:spcBef>
                <a:spcAft>
                  <a:spcPct val="0"/>
                </a:spcAft>
                <a:buClr>
                  <a:schemeClr val="accent2"/>
                </a:buClr>
                <a:buFont typeface="Wingdings" panose="05000000000000000000" pitchFamily="2" charset="2"/>
                <a:buChar char="§"/>
                <a:defRPr sz="1600">
                  <a:solidFill>
                    <a:schemeClr val="bg2"/>
                  </a:solidFill>
                  <a:latin typeface="Arial" panose="020B0604020202020204" pitchFamily="34" charset="0"/>
                </a:defRPr>
              </a:lvl9pPr>
            </a:lstStyle>
            <a:p>
              <a:pPr algn="ctr" defTabSz="685800">
                <a:spcBef>
                  <a:spcPts val="900"/>
                </a:spcBef>
                <a:buClr>
                  <a:srgbClr val="000000"/>
                </a:buClr>
                <a:defRPr/>
              </a:pPr>
              <a:r>
                <a:rPr lang="en-GB" altLang="en-US" sz="825" kern="0" dirty="0">
                  <a:latin typeface="Open Sans Light" panose="020B0306030504020204" pitchFamily="34" charset="0"/>
                  <a:sym typeface="Arial"/>
                </a:rPr>
                <a:t>Model Deployment</a:t>
              </a:r>
            </a:p>
          </p:txBody>
        </p:sp>
        <p:cxnSp>
          <p:nvCxnSpPr>
            <p:cNvPr id="46" name="Straight Arrow Connector 45">
              <a:extLst>
                <a:ext uri="{FF2B5EF4-FFF2-40B4-BE49-F238E27FC236}">
                  <a16:creationId xmlns:a16="http://schemas.microsoft.com/office/drawing/2014/main" xmlns="" id="{C299B2C7-7100-4679-9BAF-59BC35C16D9E}"/>
                </a:ext>
              </a:extLst>
            </p:cNvPr>
            <p:cNvCxnSpPr>
              <a:cxnSpLocks/>
              <a:stCxn id="38" idx="3"/>
            </p:cNvCxnSpPr>
            <p:nvPr/>
          </p:nvCxnSpPr>
          <p:spPr>
            <a:xfrm>
              <a:off x="5991380" y="2759310"/>
              <a:ext cx="200304" cy="0"/>
            </a:xfrm>
            <a:prstGeom prst="straightConnector1">
              <a:avLst/>
            </a:prstGeom>
            <a:ln w="6350">
              <a:solidFill>
                <a:schemeClr val="bg2"/>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B206B7FD-19C4-432C-BDF6-DA87AF4B3A09}"/>
                </a:ext>
              </a:extLst>
            </p:cNvPr>
            <p:cNvCxnSpPr>
              <a:cxnSpLocks/>
              <a:stCxn id="39" idx="3"/>
              <a:endCxn id="44" idx="1"/>
            </p:cNvCxnSpPr>
            <p:nvPr/>
          </p:nvCxnSpPr>
          <p:spPr>
            <a:xfrm>
              <a:off x="5991380" y="3130605"/>
              <a:ext cx="200304" cy="35"/>
            </a:xfrm>
            <a:prstGeom prst="straightConnector1">
              <a:avLst/>
            </a:prstGeom>
            <a:ln w="6350">
              <a:solidFill>
                <a:schemeClr val="bg2"/>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B234E5A2-24B6-4E4F-A52E-BE342EC5D21D}"/>
                </a:ext>
              </a:extLst>
            </p:cNvPr>
            <p:cNvCxnSpPr>
              <a:cxnSpLocks/>
              <a:stCxn id="40" idx="3"/>
            </p:cNvCxnSpPr>
            <p:nvPr/>
          </p:nvCxnSpPr>
          <p:spPr>
            <a:xfrm flipV="1">
              <a:off x="5991380" y="3501867"/>
              <a:ext cx="200304" cy="34"/>
            </a:xfrm>
            <a:prstGeom prst="straightConnector1">
              <a:avLst/>
            </a:prstGeom>
            <a:ln w="6350">
              <a:solidFill>
                <a:schemeClr val="bg2"/>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xmlns="" id="{7FDEA10C-B88D-3546-8C6F-95F6B485B50F}"/>
                </a:ext>
              </a:extLst>
            </p:cNvPr>
            <p:cNvSpPr/>
            <p:nvPr/>
          </p:nvSpPr>
          <p:spPr>
            <a:xfrm>
              <a:off x="4782487" y="3810509"/>
              <a:ext cx="1214936" cy="274320"/>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rPr>
                <a:t>Decision Optimization</a:t>
              </a:r>
              <a:endParaRPr lang="en-GB" sz="825" kern="0" dirty="0">
                <a:latin typeface="Open Sans Light" panose="020B0306030504020204" pitchFamily="34" charset="0"/>
              </a:endParaRPr>
            </a:p>
          </p:txBody>
        </p:sp>
        <p:sp>
          <p:nvSpPr>
            <p:cNvPr id="110" name="5-Point Star 109">
              <a:extLst>
                <a:ext uri="{FF2B5EF4-FFF2-40B4-BE49-F238E27FC236}">
                  <a16:creationId xmlns:a16="http://schemas.microsoft.com/office/drawing/2014/main" xmlns="" id="{7E561020-FE11-E841-95DA-8B8A4333633A}"/>
                </a:ext>
              </a:extLst>
            </p:cNvPr>
            <p:cNvSpPr/>
            <p:nvPr/>
          </p:nvSpPr>
          <p:spPr>
            <a:xfrm>
              <a:off x="5670490" y="3397966"/>
              <a:ext cx="304800" cy="318089"/>
            </a:xfrm>
            <a:prstGeom prst="star5">
              <a:avLst/>
            </a:prstGeom>
            <a:solidFill>
              <a:srgbClr val="FFC000"/>
            </a:solidFill>
          </p:spPr>
          <p:txBody>
            <a:bodyPr wrap="square" lIns="0" tIns="0" rIns="0" bIns="0" rtlCol="0" anchor="ctr">
              <a:noAutofit/>
            </a:bodyPr>
            <a:lstStyle/>
            <a:p>
              <a:pPr algn="ctr"/>
              <a:endParaRPr lang="x-none" sz="1200" dirty="0" err="1">
                <a:solidFill>
                  <a:srgbClr val="FFFFFF"/>
                </a:solidFill>
                <a:latin typeface="Arial"/>
                <a:cs typeface="Arial"/>
              </a:endParaRPr>
            </a:p>
          </p:txBody>
        </p:sp>
        <p:pic>
          <p:nvPicPr>
            <p:cNvPr id="129" name="Picture 2" descr="mage result for rstudio icon transparent">
              <a:extLst>
                <a:ext uri="{FF2B5EF4-FFF2-40B4-BE49-F238E27FC236}">
                  <a16:creationId xmlns:a16="http://schemas.microsoft.com/office/drawing/2014/main" xmlns="" id="{C9F3F5C9-8F96-F04D-8651-28A39868F3C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28736" y="1927546"/>
              <a:ext cx="629459" cy="221194"/>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9" descr="mage result for jupyter notebookes icon transparent">
              <a:extLst>
                <a:ext uri="{FF2B5EF4-FFF2-40B4-BE49-F238E27FC236}">
                  <a16:creationId xmlns:a16="http://schemas.microsoft.com/office/drawing/2014/main" xmlns="" id="{D8879593-EEF0-D644-892E-9EDBB725FECA}"/>
                </a:ext>
              </a:extLst>
            </p:cNvPr>
            <p:cNvPicPr>
              <a:picLocks noChangeAspect="1" noChangeArrowheads="1"/>
            </p:cNvPicPr>
            <p:nvPr/>
          </p:nvPicPr>
          <p:blipFill>
            <a:blip r:embed="rId4" cstate="screen">
              <a:lum bright="70000" contrast="-70000"/>
              <a:extLst>
                <a:ext uri="{28A0092B-C50C-407E-A947-70E740481C1C}">
                  <a14:useLocalDpi xmlns:a14="http://schemas.microsoft.com/office/drawing/2010/main"/>
                </a:ext>
              </a:extLst>
            </a:blip>
            <a:srcRect/>
            <a:stretch>
              <a:fillRect/>
            </a:stretch>
          </p:blipFill>
          <p:spPr bwMode="auto">
            <a:xfrm>
              <a:off x="4762454" y="1865833"/>
              <a:ext cx="345570" cy="345570"/>
            </a:xfrm>
            <a:prstGeom prst="rect">
              <a:avLst/>
            </a:prstGeom>
            <a:noFill/>
            <a:extLst>
              <a:ext uri="{909E8E84-426E-40DD-AFC4-6F175D3DCCD1}">
                <a14:hiddenFill xmlns:a14="http://schemas.microsoft.com/office/drawing/2010/main">
                  <a:solidFill>
                    <a:srgbClr val="FFFFFF"/>
                  </a:solidFill>
                </a14:hiddenFill>
              </a:ext>
            </a:extLst>
          </p:spPr>
        </p:pic>
        <p:grpSp>
          <p:nvGrpSpPr>
            <p:cNvPr id="131" name="Group 130">
              <a:extLst>
                <a:ext uri="{FF2B5EF4-FFF2-40B4-BE49-F238E27FC236}">
                  <a16:creationId xmlns:a16="http://schemas.microsoft.com/office/drawing/2014/main" xmlns="" id="{40CAE890-A373-9F45-A344-49113FF45177}"/>
                </a:ext>
              </a:extLst>
            </p:cNvPr>
            <p:cNvGrpSpPr/>
            <p:nvPr/>
          </p:nvGrpSpPr>
          <p:grpSpPr>
            <a:xfrm>
              <a:off x="5460668" y="1814003"/>
              <a:ext cx="1812973" cy="772768"/>
              <a:chOff x="3292803" y="2539631"/>
              <a:chExt cx="2785188" cy="1373809"/>
            </a:xfrm>
            <a:noFill/>
          </p:grpSpPr>
          <p:sp>
            <p:nvSpPr>
              <p:cNvPr id="132" name="Rectangle 131">
                <a:extLst>
                  <a:ext uri="{FF2B5EF4-FFF2-40B4-BE49-F238E27FC236}">
                    <a16:creationId xmlns:a16="http://schemas.microsoft.com/office/drawing/2014/main" xmlns="" id="{D83E0B77-E697-3E49-A2F4-387C9FE4E74E}"/>
                  </a:ext>
                </a:extLst>
              </p:cNvPr>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defRPr/>
                </a:pPr>
                <a:r>
                  <a:rPr lang="en-US" sz="844" dirty="0">
                    <a:solidFill>
                      <a:srgbClr val="F8E5D9"/>
                    </a:solidFill>
                    <a:latin typeface="Calibri"/>
                    <a:cs typeface="Calibri"/>
                  </a:rPr>
                  <a:t>Deep Learning Runtimes</a:t>
                </a:r>
              </a:p>
            </p:txBody>
          </p:sp>
          <p:pic>
            <p:nvPicPr>
              <p:cNvPr id="133" name="Picture 12" descr="mage result for Tensorflow icon transparent">
                <a:extLst>
                  <a:ext uri="{FF2B5EF4-FFF2-40B4-BE49-F238E27FC236}">
                    <a16:creationId xmlns:a16="http://schemas.microsoft.com/office/drawing/2014/main" xmlns="" id="{6FCE2C21-57D2-E947-B9F8-4135BA18455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49163" y="3531378"/>
                <a:ext cx="468863" cy="382062"/>
              </a:xfrm>
              <a:prstGeom prst="rect">
                <a:avLst/>
              </a:prstGeom>
              <a:grpFill/>
              <a:ln>
                <a:noFill/>
              </a:ln>
            </p:spPr>
          </p:pic>
          <p:pic>
            <p:nvPicPr>
              <p:cNvPr id="134" name="Picture 133">
                <a:extLst>
                  <a:ext uri="{FF2B5EF4-FFF2-40B4-BE49-F238E27FC236}">
                    <a16:creationId xmlns:a16="http://schemas.microsoft.com/office/drawing/2014/main" xmlns="" id="{4B69839D-7A1A-9D48-8B3E-316664221F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52401" y="3245067"/>
                <a:ext cx="517334" cy="163600"/>
              </a:xfrm>
              <a:prstGeom prst="rect">
                <a:avLst/>
              </a:prstGeom>
              <a:grpFill/>
              <a:ln>
                <a:noFill/>
              </a:ln>
            </p:spPr>
          </p:pic>
          <p:pic>
            <p:nvPicPr>
              <p:cNvPr id="135" name="Picture 134">
                <a:extLst>
                  <a:ext uri="{FF2B5EF4-FFF2-40B4-BE49-F238E27FC236}">
                    <a16:creationId xmlns:a16="http://schemas.microsoft.com/office/drawing/2014/main" xmlns="" id="{8DC6DD3D-7E47-E646-B5FA-6E521A2B994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77978" y="3152216"/>
                <a:ext cx="662310" cy="336251"/>
              </a:xfrm>
              <a:prstGeom prst="rect">
                <a:avLst/>
              </a:prstGeom>
              <a:grpFill/>
              <a:ln>
                <a:noFill/>
              </a:ln>
            </p:spPr>
          </p:pic>
        </p:grpSp>
        <p:pic>
          <p:nvPicPr>
            <p:cNvPr id="136" name="Picture 135">
              <a:extLst>
                <a:ext uri="{FF2B5EF4-FFF2-40B4-BE49-F238E27FC236}">
                  <a16:creationId xmlns:a16="http://schemas.microsoft.com/office/drawing/2014/main" xmlns="" id="{15908290-5267-394F-9745-936C5AAD629A}"/>
                </a:ext>
              </a:extLst>
            </p:cNvPr>
            <p:cNvPicPr>
              <a:picLocks noChangeAspect="1"/>
            </p:cNvPicPr>
            <p:nvPr/>
          </p:nvPicPr>
          <p:blipFill>
            <a:blip r:embed="rId8"/>
            <a:stretch>
              <a:fillRect/>
            </a:stretch>
          </p:blipFill>
          <p:spPr>
            <a:xfrm>
              <a:off x="6133064" y="2005863"/>
              <a:ext cx="680278" cy="141033"/>
            </a:xfrm>
            <a:prstGeom prst="rect">
              <a:avLst/>
            </a:prstGeom>
          </p:spPr>
        </p:pic>
      </p:grpSp>
      <p:sp>
        <p:nvSpPr>
          <p:cNvPr id="4" name="Title 3">
            <a:extLst>
              <a:ext uri="{FF2B5EF4-FFF2-40B4-BE49-F238E27FC236}">
                <a16:creationId xmlns:a16="http://schemas.microsoft.com/office/drawing/2014/main" xmlns="" id="{DF58325F-03FC-47DC-913C-BDC477872F83}"/>
              </a:ext>
            </a:extLst>
          </p:cNvPr>
          <p:cNvSpPr>
            <a:spLocks noGrp="1"/>
          </p:cNvSpPr>
          <p:nvPr>
            <p:ph type="title"/>
          </p:nvPr>
        </p:nvSpPr>
        <p:spPr>
          <a:xfrm>
            <a:off x="369799" y="66853"/>
            <a:ext cx="8229600" cy="472297"/>
          </a:xfrm>
        </p:spPr>
        <p:txBody>
          <a:bodyPr vert="horz" lIns="0" tIns="34290" rIns="0" bIns="34290" rtlCol="0" anchor="ctr" anchorCtr="0">
            <a:noAutofit/>
          </a:bodyPr>
          <a:lstStyle/>
          <a:p>
            <a:r>
              <a:rPr lang="en-US" sz="2100" dirty="0"/>
              <a:t>IBM Cloud Pak for Data - Capability View </a:t>
            </a:r>
            <a:endParaRPr lang="en-GB" sz="2100" dirty="0"/>
          </a:p>
        </p:txBody>
      </p:sp>
      <p:sp>
        <p:nvSpPr>
          <p:cNvPr id="14" name="Arrow: Chevron 13">
            <a:extLst>
              <a:ext uri="{FF2B5EF4-FFF2-40B4-BE49-F238E27FC236}">
                <a16:creationId xmlns:a16="http://schemas.microsoft.com/office/drawing/2014/main" xmlns="" id="{E82BD298-EBE7-440B-9B68-94A5FCC52581}"/>
              </a:ext>
            </a:extLst>
          </p:cNvPr>
          <p:cNvSpPr/>
          <p:nvPr/>
        </p:nvSpPr>
        <p:spPr>
          <a:xfrm>
            <a:off x="1327937" y="1395266"/>
            <a:ext cx="1409007" cy="363474"/>
          </a:xfrm>
          <a:prstGeom prst="chevron">
            <a:avLst/>
          </a:prstGeom>
          <a:solidFill>
            <a:schemeClr val="tx1">
              <a:lumMod val="75000"/>
              <a:lumOff val="25000"/>
            </a:schemeClr>
          </a:solidFill>
          <a:ln w="3175" cap="flat" cmpd="sng" algn="ctr">
            <a:solidFill>
              <a:schemeClr val="tx1">
                <a:lumMod val="75000"/>
                <a:lumOff val="25000"/>
              </a:schemeClr>
            </a:solidFill>
            <a:prstDash val="solid"/>
          </a:ln>
          <a:effectLst/>
        </p:spPr>
        <p:txBody>
          <a:bodyPr lIns="0" rIns="0" rtlCol="0" anchor="ctr"/>
          <a:lstStyle/>
          <a:p>
            <a:pPr algn="ctr" defTabSz="685800">
              <a:buClr>
                <a:srgbClr val="000000"/>
              </a:buClr>
              <a:defRPr/>
            </a:pPr>
            <a:r>
              <a:rPr lang="en-US" sz="1050" kern="0" dirty="0">
                <a:solidFill>
                  <a:srgbClr val="FFFFFF"/>
                </a:solidFill>
                <a:latin typeface="Roboto" pitchFamily="2" charset="0"/>
                <a:ea typeface="Roboto" pitchFamily="2" charset="0"/>
                <a:sym typeface="Arial"/>
              </a:rPr>
              <a:t>Collect</a:t>
            </a:r>
            <a:endParaRPr lang="en-GB" sz="1050" kern="0" dirty="0">
              <a:solidFill>
                <a:srgbClr val="FFFFFF"/>
              </a:solidFill>
              <a:latin typeface="Roboto" pitchFamily="2" charset="0"/>
              <a:ea typeface="Roboto" pitchFamily="2" charset="0"/>
              <a:sym typeface="Arial"/>
            </a:endParaRPr>
          </a:p>
        </p:txBody>
      </p:sp>
      <p:sp>
        <p:nvSpPr>
          <p:cNvPr id="15" name="Arrow: Chevron 14">
            <a:extLst>
              <a:ext uri="{FF2B5EF4-FFF2-40B4-BE49-F238E27FC236}">
                <a16:creationId xmlns:a16="http://schemas.microsoft.com/office/drawing/2014/main" xmlns="" id="{6B2FDF93-C328-4CF0-AACC-B95843E964AB}"/>
              </a:ext>
            </a:extLst>
          </p:cNvPr>
          <p:cNvSpPr/>
          <p:nvPr/>
        </p:nvSpPr>
        <p:spPr>
          <a:xfrm>
            <a:off x="2654956" y="1395266"/>
            <a:ext cx="2057400" cy="363474"/>
          </a:xfrm>
          <a:prstGeom prst="chevron">
            <a:avLst/>
          </a:prstGeom>
          <a:solidFill>
            <a:schemeClr val="tx1">
              <a:lumMod val="75000"/>
              <a:lumOff val="25000"/>
            </a:schemeClr>
          </a:solidFill>
          <a:ln w="3175" cap="flat" cmpd="sng" algn="ctr">
            <a:solidFill>
              <a:schemeClr val="tx1">
                <a:lumMod val="75000"/>
                <a:lumOff val="25000"/>
              </a:schemeClr>
            </a:solidFill>
            <a:prstDash val="solid"/>
          </a:ln>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algn="ctr" defTabSz="685800">
              <a:buClr>
                <a:srgbClr val="000000"/>
              </a:buClr>
              <a:defRPr/>
            </a:pPr>
            <a:r>
              <a:rPr lang="en-US" sz="1050" kern="0" dirty="0">
                <a:solidFill>
                  <a:srgbClr val="FFFFFF"/>
                </a:solidFill>
                <a:latin typeface="Roboto" pitchFamily="2" charset="0"/>
                <a:ea typeface="Roboto" pitchFamily="2" charset="0"/>
              </a:rPr>
              <a:t>Organize</a:t>
            </a:r>
            <a:endParaRPr lang="en-GB" sz="1050" kern="0" dirty="0">
              <a:solidFill>
                <a:srgbClr val="FFFFFF"/>
              </a:solidFill>
              <a:latin typeface="Roboto" pitchFamily="2" charset="0"/>
              <a:ea typeface="Roboto" pitchFamily="2" charset="0"/>
            </a:endParaRPr>
          </a:p>
        </p:txBody>
      </p:sp>
      <p:sp>
        <p:nvSpPr>
          <p:cNvPr id="16" name="Arrow: Chevron 15">
            <a:extLst>
              <a:ext uri="{FF2B5EF4-FFF2-40B4-BE49-F238E27FC236}">
                <a16:creationId xmlns:a16="http://schemas.microsoft.com/office/drawing/2014/main" xmlns="" id="{55ADF71D-9D59-45FA-9AAD-690F3047B384}"/>
              </a:ext>
            </a:extLst>
          </p:cNvPr>
          <p:cNvSpPr/>
          <p:nvPr/>
        </p:nvSpPr>
        <p:spPr>
          <a:xfrm>
            <a:off x="4655768" y="1395266"/>
            <a:ext cx="2492754" cy="363474"/>
          </a:xfrm>
          <a:prstGeom prst="chevron">
            <a:avLst/>
          </a:prstGeom>
          <a:solidFill>
            <a:schemeClr val="tx1">
              <a:lumMod val="75000"/>
              <a:lumOff val="25000"/>
            </a:schemeClr>
          </a:solidFill>
          <a:ln w="3175" cap="flat" cmpd="sng" algn="ctr">
            <a:solidFill>
              <a:schemeClr val="tx1">
                <a:lumMod val="75000"/>
                <a:lumOff val="25000"/>
              </a:schemeClr>
            </a:solidFill>
            <a:prstDash val="solid"/>
          </a:ln>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algn="ctr" defTabSz="685800">
              <a:buClr>
                <a:srgbClr val="000000"/>
              </a:buClr>
              <a:defRPr/>
            </a:pPr>
            <a:r>
              <a:rPr lang="en-US" sz="1050" kern="0" dirty="0">
                <a:solidFill>
                  <a:srgbClr val="FFFFFF"/>
                </a:solidFill>
                <a:latin typeface="Roboto" pitchFamily="2" charset="0"/>
                <a:ea typeface="Roboto" pitchFamily="2" charset="0"/>
              </a:rPr>
              <a:t>Analyze </a:t>
            </a:r>
            <a:endParaRPr lang="en-GB" sz="1050" kern="0" dirty="0">
              <a:solidFill>
                <a:srgbClr val="FFFFFF"/>
              </a:solidFill>
              <a:latin typeface="Roboto" pitchFamily="2" charset="0"/>
              <a:ea typeface="Roboto" pitchFamily="2" charset="0"/>
            </a:endParaRPr>
          </a:p>
        </p:txBody>
      </p:sp>
      <p:grpSp>
        <p:nvGrpSpPr>
          <p:cNvPr id="17" name="Group 16">
            <a:extLst>
              <a:ext uri="{FF2B5EF4-FFF2-40B4-BE49-F238E27FC236}">
                <a16:creationId xmlns:a16="http://schemas.microsoft.com/office/drawing/2014/main" xmlns="" id="{0F31FF65-5FB2-DC44-9BF7-C86B25E0755B}"/>
              </a:ext>
            </a:extLst>
          </p:cNvPr>
          <p:cNvGrpSpPr/>
          <p:nvPr/>
        </p:nvGrpSpPr>
        <p:grpSpPr>
          <a:xfrm>
            <a:off x="347133" y="691173"/>
            <a:ext cx="8415867" cy="638594"/>
            <a:chOff x="347133" y="691173"/>
            <a:chExt cx="8415867" cy="638594"/>
          </a:xfrm>
        </p:grpSpPr>
        <p:sp>
          <p:nvSpPr>
            <p:cNvPr id="18" name="Rounded Rectangle 17">
              <a:extLst>
                <a:ext uri="{FF2B5EF4-FFF2-40B4-BE49-F238E27FC236}">
                  <a16:creationId xmlns:a16="http://schemas.microsoft.com/office/drawing/2014/main" xmlns="" id="{2C001F86-5E1B-924E-A1B9-ED83F92BBF28}"/>
                </a:ext>
              </a:extLst>
            </p:cNvPr>
            <p:cNvSpPr/>
            <p:nvPr/>
          </p:nvSpPr>
          <p:spPr>
            <a:xfrm>
              <a:off x="347133" y="691173"/>
              <a:ext cx="8415867" cy="63859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85800">
                <a:defRPr/>
              </a:pPr>
              <a:endParaRPr lang="x-none">
                <a:solidFill>
                  <a:prstClr val="black"/>
                </a:solidFill>
                <a:latin typeface="Calibri" panose="020F0502020204030204"/>
              </a:endParaRPr>
            </a:p>
          </p:txBody>
        </p:sp>
        <p:grpSp>
          <p:nvGrpSpPr>
            <p:cNvPr id="2" name="Group 1">
              <a:extLst>
                <a:ext uri="{FF2B5EF4-FFF2-40B4-BE49-F238E27FC236}">
                  <a16:creationId xmlns:a16="http://schemas.microsoft.com/office/drawing/2014/main" xmlns="" id="{B7220FA7-A054-7D48-8454-8853C0BDE1DE}"/>
                </a:ext>
              </a:extLst>
            </p:cNvPr>
            <p:cNvGrpSpPr/>
            <p:nvPr/>
          </p:nvGrpSpPr>
          <p:grpSpPr>
            <a:xfrm>
              <a:off x="710354" y="753300"/>
              <a:ext cx="718096" cy="508139"/>
              <a:chOff x="2199927" y="1992819"/>
              <a:chExt cx="957461" cy="677519"/>
            </a:xfrm>
          </p:grpSpPr>
          <p:pic>
            <p:nvPicPr>
              <p:cNvPr id="88" name="Picture 87">
                <a:extLst>
                  <a:ext uri="{FF2B5EF4-FFF2-40B4-BE49-F238E27FC236}">
                    <a16:creationId xmlns:a16="http://schemas.microsoft.com/office/drawing/2014/main" xmlns="" id="{EEECC327-B4BE-472B-8F3F-BF8129B261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0177" y="1992819"/>
                <a:ext cx="348559" cy="348559"/>
              </a:xfrm>
              <a:prstGeom prst="rect">
                <a:avLst/>
              </a:prstGeom>
            </p:spPr>
          </p:pic>
          <p:sp>
            <p:nvSpPr>
              <p:cNvPr id="96" name="TextBox 95">
                <a:extLst>
                  <a:ext uri="{FF2B5EF4-FFF2-40B4-BE49-F238E27FC236}">
                    <a16:creationId xmlns:a16="http://schemas.microsoft.com/office/drawing/2014/main" xmlns="" id="{AA2D7215-12EB-4C4C-A23C-AB8234F2F6A6}"/>
                  </a:ext>
                </a:extLst>
              </p:cNvPr>
              <p:cNvSpPr txBox="1"/>
              <p:nvPr/>
            </p:nvSpPr>
            <p:spPr>
              <a:xfrm>
                <a:off x="2199927" y="2398254"/>
                <a:ext cx="957461" cy="272084"/>
              </a:xfrm>
              <a:prstGeom prst="rect">
                <a:avLst/>
              </a:prstGeom>
              <a:noFill/>
            </p:spPr>
            <p:txBody>
              <a:bodyPr wrap="square" lIns="0" tIns="0" rIns="0" bIns="0" rtlCol="0" anchor="ctr">
                <a:noAutofit/>
              </a:bodyPr>
              <a:lstStyle/>
              <a:p>
                <a:pPr algn="ctr" defTabSz="685800">
                  <a:defRPr/>
                </a:pPr>
                <a:r>
                  <a:rPr lang="en-US"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Admin</a:t>
                </a:r>
                <a:endParaRPr lang="en-GB"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3" name="Group 2">
              <a:extLst>
                <a:ext uri="{FF2B5EF4-FFF2-40B4-BE49-F238E27FC236}">
                  <a16:creationId xmlns:a16="http://schemas.microsoft.com/office/drawing/2014/main" xmlns="" id="{1FDCF535-2AB6-A449-B9DC-9858EA1EB89F}"/>
                </a:ext>
              </a:extLst>
            </p:cNvPr>
            <p:cNvGrpSpPr/>
            <p:nvPr/>
          </p:nvGrpSpPr>
          <p:grpSpPr>
            <a:xfrm>
              <a:off x="2050179" y="760637"/>
              <a:ext cx="718096" cy="451034"/>
              <a:chOff x="3625196" y="2050065"/>
              <a:chExt cx="957461" cy="601378"/>
            </a:xfrm>
          </p:grpSpPr>
          <p:pic>
            <p:nvPicPr>
              <p:cNvPr id="85" name="Picture 84">
                <a:extLst>
                  <a:ext uri="{FF2B5EF4-FFF2-40B4-BE49-F238E27FC236}">
                    <a16:creationId xmlns:a16="http://schemas.microsoft.com/office/drawing/2014/main" xmlns="" id="{187356FE-713E-4F60-9909-6DC691E7F4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2636" y="2050065"/>
                <a:ext cx="350985" cy="348965"/>
              </a:xfrm>
              <a:prstGeom prst="rect">
                <a:avLst/>
              </a:prstGeom>
            </p:spPr>
          </p:pic>
          <p:sp>
            <p:nvSpPr>
              <p:cNvPr id="97" name="TextBox 96">
                <a:extLst>
                  <a:ext uri="{FF2B5EF4-FFF2-40B4-BE49-F238E27FC236}">
                    <a16:creationId xmlns:a16="http://schemas.microsoft.com/office/drawing/2014/main" xmlns="" id="{B89EB8EA-DC27-46B0-BE75-B565CD45A33B}"/>
                  </a:ext>
                </a:extLst>
              </p:cNvPr>
              <p:cNvSpPr txBox="1"/>
              <p:nvPr/>
            </p:nvSpPr>
            <p:spPr>
              <a:xfrm>
                <a:off x="3625196" y="2461070"/>
                <a:ext cx="957461" cy="190373"/>
              </a:xfrm>
              <a:prstGeom prst="rect">
                <a:avLst/>
              </a:prstGeom>
              <a:noFill/>
            </p:spPr>
            <p:txBody>
              <a:bodyPr wrap="square" lIns="0" tIns="0" rIns="0" bIns="0" rtlCol="0" anchor="ctr">
                <a:noAutofit/>
              </a:bodyPr>
              <a:lstStyle/>
              <a:p>
                <a:pPr algn="ctr" defTabSz="685800">
                  <a:defRPr/>
                </a:pPr>
                <a:r>
                  <a:rPr lang="en-US"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Data Engineer</a:t>
                </a:r>
                <a:endParaRPr lang="en-GB"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6" name="Group 5">
              <a:extLst>
                <a:ext uri="{FF2B5EF4-FFF2-40B4-BE49-F238E27FC236}">
                  <a16:creationId xmlns:a16="http://schemas.microsoft.com/office/drawing/2014/main" xmlns="" id="{4274D87E-E719-D745-AE2D-AC5BA955E966}"/>
                </a:ext>
              </a:extLst>
            </p:cNvPr>
            <p:cNvGrpSpPr/>
            <p:nvPr/>
          </p:nvGrpSpPr>
          <p:grpSpPr>
            <a:xfrm>
              <a:off x="4753177" y="761937"/>
              <a:ext cx="814664" cy="475001"/>
              <a:chOff x="4948172" y="2049909"/>
              <a:chExt cx="1086218" cy="633335"/>
            </a:xfrm>
          </p:grpSpPr>
          <p:pic>
            <p:nvPicPr>
              <p:cNvPr id="84" name="Picture 83">
                <a:extLst>
                  <a:ext uri="{FF2B5EF4-FFF2-40B4-BE49-F238E27FC236}">
                    <a16:creationId xmlns:a16="http://schemas.microsoft.com/office/drawing/2014/main" xmlns="" id="{A9019160-3199-4C61-A0EF-D9F6A28FC3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6052" y="2049909"/>
                <a:ext cx="348559" cy="348559"/>
              </a:xfrm>
              <a:prstGeom prst="rect">
                <a:avLst/>
              </a:prstGeom>
            </p:spPr>
          </p:pic>
          <p:sp>
            <p:nvSpPr>
              <p:cNvPr id="98" name="TextBox 97">
                <a:extLst>
                  <a:ext uri="{FF2B5EF4-FFF2-40B4-BE49-F238E27FC236}">
                    <a16:creationId xmlns:a16="http://schemas.microsoft.com/office/drawing/2014/main" xmlns="" id="{EA823645-B437-4BC3-AF6A-8784A943798D}"/>
                  </a:ext>
                </a:extLst>
              </p:cNvPr>
              <p:cNvSpPr txBox="1"/>
              <p:nvPr/>
            </p:nvSpPr>
            <p:spPr>
              <a:xfrm>
                <a:off x="4948172" y="2453929"/>
                <a:ext cx="1086218" cy="229315"/>
              </a:xfrm>
              <a:prstGeom prst="rect">
                <a:avLst/>
              </a:prstGeom>
              <a:noFill/>
            </p:spPr>
            <p:txBody>
              <a:bodyPr wrap="square" lIns="0" tIns="0" rIns="0" bIns="0" rtlCol="0" anchor="ctr">
                <a:noAutofit/>
              </a:bodyPr>
              <a:lstStyle/>
              <a:p>
                <a:pPr algn="ctr" defTabSz="685800">
                  <a:defRPr/>
                </a:pPr>
                <a:r>
                  <a:rPr lang="en-US"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Business Analyst</a:t>
                </a:r>
                <a:endParaRPr lang="en-GB"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7" name="Group 6">
              <a:extLst>
                <a:ext uri="{FF2B5EF4-FFF2-40B4-BE49-F238E27FC236}">
                  <a16:creationId xmlns:a16="http://schemas.microsoft.com/office/drawing/2014/main" xmlns="" id="{D376E6BE-A7DD-8847-BF5D-45BE48DD75DD}"/>
                </a:ext>
              </a:extLst>
            </p:cNvPr>
            <p:cNvGrpSpPr/>
            <p:nvPr/>
          </p:nvGrpSpPr>
          <p:grpSpPr>
            <a:xfrm>
              <a:off x="3390004" y="773487"/>
              <a:ext cx="651794" cy="447381"/>
              <a:chOff x="6578227" y="2049840"/>
              <a:chExt cx="869058" cy="596508"/>
            </a:xfrm>
          </p:grpSpPr>
          <p:pic>
            <p:nvPicPr>
              <p:cNvPr id="86" name="Picture 85">
                <a:extLst>
                  <a:ext uri="{FF2B5EF4-FFF2-40B4-BE49-F238E27FC236}">
                    <a16:creationId xmlns:a16="http://schemas.microsoft.com/office/drawing/2014/main" xmlns="" id="{DAFDE986-B01A-43A2-AA37-6B512B6915BD}"/>
                  </a:ext>
                </a:extLst>
              </p:cNvPr>
              <p:cNvPicPr>
                <a:picLocks noChangeAspect="1"/>
              </p:cNvPicPr>
              <p:nvPr/>
            </p:nvPicPr>
            <p:blipFill rotWithShape="1">
              <a:blip r:embed="rId12">
                <a:extLst>
                  <a:ext uri="{28A0092B-C50C-407E-A947-70E740481C1C}">
                    <a14:useLocalDpi xmlns:a14="http://schemas.microsoft.com/office/drawing/2010/main" val="0"/>
                  </a:ext>
                </a:extLst>
              </a:blip>
              <a:srcRect l="7316" r="8007"/>
              <a:stretch/>
            </p:blipFill>
            <p:spPr>
              <a:xfrm>
                <a:off x="6837264" y="2049840"/>
                <a:ext cx="350985" cy="348381"/>
              </a:xfrm>
              <a:prstGeom prst="rect">
                <a:avLst/>
              </a:prstGeom>
            </p:spPr>
          </p:pic>
          <p:sp>
            <p:nvSpPr>
              <p:cNvPr id="99" name="TextBox 98">
                <a:extLst>
                  <a:ext uri="{FF2B5EF4-FFF2-40B4-BE49-F238E27FC236}">
                    <a16:creationId xmlns:a16="http://schemas.microsoft.com/office/drawing/2014/main" xmlns="" id="{921C2D6C-B398-4B5B-A69D-B6BA65E8D2F3}"/>
                  </a:ext>
                </a:extLst>
              </p:cNvPr>
              <p:cNvSpPr txBox="1"/>
              <p:nvPr/>
            </p:nvSpPr>
            <p:spPr>
              <a:xfrm>
                <a:off x="6578227" y="2463468"/>
                <a:ext cx="869058" cy="182880"/>
              </a:xfrm>
              <a:prstGeom prst="rect">
                <a:avLst/>
              </a:prstGeom>
              <a:noFill/>
            </p:spPr>
            <p:txBody>
              <a:bodyPr wrap="square" lIns="0" tIns="0" rIns="0" bIns="0" rtlCol="0" anchor="ctr">
                <a:noAutofit/>
              </a:bodyPr>
              <a:lstStyle/>
              <a:p>
                <a:pPr algn="ctr" defTabSz="685800">
                  <a:defRPr/>
                </a:pPr>
                <a:r>
                  <a:rPr lang="en-US"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Data Steward</a:t>
                </a:r>
                <a:endParaRPr lang="en-GB"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2" name="Group 11">
              <a:extLst>
                <a:ext uri="{FF2B5EF4-FFF2-40B4-BE49-F238E27FC236}">
                  <a16:creationId xmlns:a16="http://schemas.microsoft.com/office/drawing/2014/main" xmlns="" id="{221B2BE3-CEB9-1349-91EB-37E28A02C183}"/>
                </a:ext>
              </a:extLst>
            </p:cNvPr>
            <p:cNvGrpSpPr/>
            <p:nvPr/>
          </p:nvGrpSpPr>
          <p:grpSpPr>
            <a:xfrm>
              <a:off x="6099920" y="771462"/>
              <a:ext cx="651794" cy="439881"/>
              <a:chOff x="8131863" y="2050845"/>
              <a:chExt cx="869058" cy="586508"/>
            </a:xfrm>
          </p:grpSpPr>
          <p:pic>
            <p:nvPicPr>
              <p:cNvPr id="87" name="Picture 86">
                <a:extLst>
                  <a:ext uri="{FF2B5EF4-FFF2-40B4-BE49-F238E27FC236}">
                    <a16:creationId xmlns:a16="http://schemas.microsoft.com/office/drawing/2014/main" xmlns="" id="{0F76F568-96E4-4162-B5A1-F4B50252F0F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90900" y="2050845"/>
                <a:ext cx="350985" cy="350985"/>
              </a:xfrm>
              <a:prstGeom prst="rect">
                <a:avLst/>
              </a:prstGeom>
            </p:spPr>
          </p:pic>
          <p:sp>
            <p:nvSpPr>
              <p:cNvPr id="100" name="TextBox 99">
                <a:extLst>
                  <a:ext uri="{FF2B5EF4-FFF2-40B4-BE49-F238E27FC236}">
                    <a16:creationId xmlns:a16="http://schemas.microsoft.com/office/drawing/2014/main" xmlns="" id="{03513949-97CB-4C8B-BC45-AC8E365E4F37}"/>
                  </a:ext>
                </a:extLst>
              </p:cNvPr>
              <p:cNvSpPr txBox="1"/>
              <p:nvPr/>
            </p:nvSpPr>
            <p:spPr>
              <a:xfrm>
                <a:off x="8131863" y="2454473"/>
                <a:ext cx="869058" cy="182880"/>
              </a:xfrm>
              <a:prstGeom prst="rect">
                <a:avLst/>
              </a:prstGeom>
              <a:noFill/>
            </p:spPr>
            <p:txBody>
              <a:bodyPr wrap="square" lIns="0" tIns="0" rIns="0" bIns="0" rtlCol="0" anchor="ctr">
                <a:noAutofit/>
              </a:bodyPr>
              <a:lstStyle/>
              <a:p>
                <a:pPr algn="ctr" defTabSz="685800">
                  <a:defRPr/>
                </a:pPr>
                <a:r>
                  <a:rPr lang="en-US"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Data Scientist</a:t>
                </a:r>
                <a:endParaRPr lang="en-GB"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3" name="Group 12">
              <a:extLst>
                <a:ext uri="{FF2B5EF4-FFF2-40B4-BE49-F238E27FC236}">
                  <a16:creationId xmlns:a16="http://schemas.microsoft.com/office/drawing/2014/main" xmlns="" id="{B46DCF41-3813-A143-9234-C547FBDBB61C}"/>
                </a:ext>
              </a:extLst>
            </p:cNvPr>
            <p:cNvGrpSpPr/>
            <p:nvPr/>
          </p:nvGrpSpPr>
          <p:grpSpPr>
            <a:xfrm>
              <a:off x="7373441" y="785137"/>
              <a:ext cx="814664" cy="444989"/>
              <a:chOff x="9604352" y="2050845"/>
              <a:chExt cx="1086218" cy="593318"/>
            </a:xfrm>
          </p:grpSpPr>
          <p:pic>
            <p:nvPicPr>
              <p:cNvPr id="94" name="Picture 93">
                <a:extLst>
                  <a:ext uri="{FF2B5EF4-FFF2-40B4-BE49-F238E27FC236}">
                    <a16:creationId xmlns:a16="http://schemas.microsoft.com/office/drawing/2014/main" xmlns="" id="{7C803AB3-4BEB-4A87-9B1A-CE341A20A7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80549" y="2050845"/>
                <a:ext cx="350985" cy="350985"/>
              </a:xfrm>
              <a:prstGeom prst="rect">
                <a:avLst/>
              </a:prstGeom>
            </p:spPr>
          </p:pic>
          <p:sp>
            <p:nvSpPr>
              <p:cNvPr id="101" name="TextBox 100">
                <a:extLst>
                  <a:ext uri="{FF2B5EF4-FFF2-40B4-BE49-F238E27FC236}">
                    <a16:creationId xmlns:a16="http://schemas.microsoft.com/office/drawing/2014/main" xmlns="" id="{1586036E-6475-4121-81B7-E2A3BAF1BD6C}"/>
                  </a:ext>
                </a:extLst>
              </p:cNvPr>
              <p:cNvSpPr txBox="1"/>
              <p:nvPr/>
            </p:nvSpPr>
            <p:spPr>
              <a:xfrm>
                <a:off x="9604352" y="2398254"/>
                <a:ext cx="1086218" cy="245909"/>
              </a:xfrm>
              <a:prstGeom prst="rect">
                <a:avLst/>
              </a:prstGeom>
              <a:noFill/>
            </p:spPr>
            <p:txBody>
              <a:bodyPr wrap="square" lIns="0" tIns="0" rIns="0" bIns="0" rtlCol="0" anchor="ctr">
                <a:noAutofit/>
              </a:bodyPr>
              <a:lstStyle/>
              <a:p>
                <a:pPr algn="ctr" defTabSz="685800">
                  <a:defRPr/>
                </a:pPr>
                <a:r>
                  <a:rPr lang="en-US"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App. Developer</a:t>
                </a:r>
                <a:endParaRPr lang="en-GB" sz="9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sp>
        <p:nvSpPr>
          <p:cNvPr id="90" name="Arrow: Chevron 13">
            <a:extLst>
              <a:ext uri="{FF2B5EF4-FFF2-40B4-BE49-F238E27FC236}">
                <a16:creationId xmlns:a16="http://schemas.microsoft.com/office/drawing/2014/main" xmlns="" id="{83D3C7F5-111E-764D-95EC-521D7E76E223}"/>
              </a:ext>
            </a:extLst>
          </p:cNvPr>
          <p:cNvSpPr/>
          <p:nvPr/>
        </p:nvSpPr>
        <p:spPr>
          <a:xfrm>
            <a:off x="7046117" y="1389907"/>
            <a:ext cx="1409007" cy="363474"/>
          </a:xfrm>
          <a:prstGeom prst="chevron">
            <a:avLst/>
          </a:prstGeom>
          <a:solidFill>
            <a:schemeClr val="tx1">
              <a:lumMod val="75000"/>
              <a:lumOff val="25000"/>
            </a:schemeClr>
          </a:solidFill>
          <a:ln w="3175" cap="flat" cmpd="sng" algn="ctr">
            <a:solidFill>
              <a:schemeClr val="tx1">
                <a:lumMod val="75000"/>
                <a:lumOff val="25000"/>
              </a:schemeClr>
            </a:solidFill>
            <a:prstDash val="solid"/>
          </a:ln>
          <a:effectLst/>
        </p:spPr>
        <p:txBody>
          <a:bodyPr lIns="0" rIns="0" rtlCol="0" anchor="ctr"/>
          <a:lstStyle/>
          <a:p>
            <a:pPr algn="ctr" defTabSz="685800">
              <a:buClr>
                <a:srgbClr val="000000"/>
              </a:buClr>
              <a:defRPr/>
            </a:pPr>
            <a:r>
              <a:rPr lang="en-US" sz="1050" kern="0" dirty="0">
                <a:solidFill>
                  <a:srgbClr val="FFFFFF"/>
                </a:solidFill>
                <a:latin typeface="Roboto" pitchFamily="2" charset="0"/>
                <a:ea typeface="Roboto" pitchFamily="2" charset="0"/>
                <a:sym typeface="Arial"/>
              </a:rPr>
              <a:t>Infuse</a:t>
            </a:r>
            <a:endParaRPr lang="en-GB" sz="1050" kern="0" dirty="0">
              <a:solidFill>
                <a:srgbClr val="FFFFFF"/>
              </a:solidFill>
              <a:latin typeface="Roboto" pitchFamily="2" charset="0"/>
              <a:ea typeface="Roboto" pitchFamily="2" charset="0"/>
              <a:sym typeface="Arial"/>
            </a:endParaRPr>
          </a:p>
        </p:txBody>
      </p:sp>
      <p:grpSp>
        <p:nvGrpSpPr>
          <p:cNvPr id="35" name="Group 34">
            <a:extLst>
              <a:ext uri="{FF2B5EF4-FFF2-40B4-BE49-F238E27FC236}">
                <a16:creationId xmlns:a16="http://schemas.microsoft.com/office/drawing/2014/main" xmlns="" id="{A2E8999F-71C3-7A4F-9D8C-5B252CCFA8B6}"/>
              </a:ext>
            </a:extLst>
          </p:cNvPr>
          <p:cNvGrpSpPr/>
          <p:nvPr/>
        </p:nvGrpSpPr>
        <p:grpSpPr>
          <a:xfrm>
            <a:off x="1309985" y="4349011"/>
            <a:ext cx="6974574" cy="682707"/>
            <a:chOff x="1309985" y="4349011"/>
            <a:chExt cx="6974574" cy="682707"/>
          </a:xfrm>
        </p:grpSpPr>
        <p:sp>
          <p:nvSpPr>
            <p:cNvPr id="92" name="TextBox 91">
              <a:extLst>
                <a:ext uri="{FF2B5EF4-FFF2-40B4-BE49-F238E27FC236}">
                  <a16:creationId xmlns:a16="http://schemas.microsoft.com/office/drawing/2014/main" xmlns="" id="{CA449C91-70BB-794F-91E0-B08228823F57}"/>
                </a:ext>
              </a:extLst>
            </p:cNvPr>
            <p:cNvSpPr txBox="1"/>
            <p:nvPr/>
          </p:nvSpPr>
          <p:spPr>
            <a:xfrm>
              <a:off x="1309985" y="4349011"/>
              <a:ext cx="6974574" cy="230832"/>
            </a:xfrm>
            <a:prstGeom prst="rect">
              <a:avLst/>
            </a:prstGeom>
            <a:solidFill>
              <a:srgbClr val="FF0000"/>
            </a:solidFill>
          </p:spPr>
          <p:txBody>
            <a:bodyPr wrap="square" lIns="0" rtlCol="0">
              <a:spAutoFit/>
            </a:bodyPr>
            <a:lstStyle/>
            <a:p>
              <a:pPr algn="ctr" defTabSz="183145">
                <a:defRPr/>
              </a:pPr>
              <a:r>
                <a:rPr lang="en-US" sz="900" dirty="0">
                  <a:solidFill>
                    <a:srgbClr val="FFFFFF"/>
                  </a:solidFill>
                  <a:latin typeface="IBM Plex Sans"/>
                  <a:ea typeface="IBM Plex Sans" charset="0"/>
                  <a:cs typeface="Arial" panose="020B0604020202020204" pitchFamily="34" charset="0"/>
                </a:rPr>
                <a:t>Red Hat OpenShift</a:t>
              </a:r>
            </a:p>
          </p:txBody>
        </p:sp>
        <p:grpSp>
          <p:nvGrpSpPr>
            <p:cNvPr id="93" name="Group 92">
              <a:extLst>
                <a:ext uri="{FF2B5EF4-FFF2-40B4-BE49-F238E27FC236}">
                  <a16:creationId xmlns:a16="http://schemas.microsoft.com/office/drawing/2014/main" xmlns="" id="{6CCD7AF6-9CBD-D940-A3AE-0E0598450D0E}"/>
                </a:ext>
              </a:extLst>
            </p:cNvPr>
            <p:cNvGrpSpPr/>
            <p:nvPr/>
          </p:nvGrpSpPr>
          <p:grpSpPr>
            <a:xfrm>
              <a:off x="2074493" y="4665828"/>
              <a:ext cx="4056370" cy="365890"/>
              <a:chOff x="3832113" y="4554422"/>
              <a:chExt cx="4056370" cy="268626"/>
            </a:xfrm>
          </p:grpSpPr>
          <p:pic>
            <p:nvPicPr>
              <p:cNvPr id="95" name="Picture 94">
                <a:extLst>
                  <a:ext uri="{FF2B5EF4-FFF2-40B4-BE49-F238E27FC236}">
                    <a16:creationId xmlns:a16="http://schemas.microsoft.com/office/drawing/2014/main" xmlns="" id="{318DA289-B563-B34B-9777-C3BE96B2E946}"/>
                  </a:ext>
                </a:extLst>
              </p:cNvPr>
              <p:cNvPicPr>
                <a:picLocks noChangeAspect="1"/>
              </p:cNvPicPr>
              <p:nvPr/>
            </p:nvPicPr>
            <p:blipFill>
              <a:blip r:embed="rId15"/>
              <a:stretch>
                <a:fillRect/>
              </a:stretch>
            </p:blipFill>
            <p:spPr>
              <a:xfrm>
                <a:off x="5737881" y="4588272"/>
                <a:ext cx="716789" cy="172157"/>
              </a:xfrm>
              <a:prstGeom prst="rect">
                <a:avLst/>
              </a:prstGeom>
            </p:spPr>
          </p:pic>
          <p:grpSp>
            <p:nvGrpSpPr>
              <p:cNvPr id="102" name="Group 101">
                <a:extLst>
                  <a:ext uri="{FF2B5EF4-FFF2-40B4-BE49-F238E27FC236}">
                    <a16:creationId xmlns:a16="http://schemas.microsoft.com/office/drawing/2014/main" xmlns="" id="{16567A33-D163-AB4F-A37E-8DEE8F4F0B52}"/>
                  </a:ext>
                </a:extLst>
              </p:cNvPr>
              <p:cNvGrpSpPr/>
              <p:nvPr/>
            </p:nvGrpSpPr>
            <p:grpSpPr>
              <a:xfrm>
                <a:off x="3832113" y="4554422"/>
                <a:ext cx="1037490" cy="216669"/>
                <a:chOff x="-2450634" y="3953500"/>
                <a:chExt cx="1924233" cy="415517"/>
              </a:xfrm>
            </p:grpSpPr>
            <p:sp>
              <p:nvSpPr>
                <p:cNvPr id="105" name="TextBox 104">
                  <a:extLst>
                    <a:ext uri="{FF2B5EF4-FFF2-40B4-BE49-F238E27FC236}">
                      <a16:creationId xmlns:a16="http://schemas.microsoft.com/office/drawing/2014/main" xmlns="" id="{B3CA4ACA-D374-364D-AECD-9A55FCD9F7D8}"/>
                    </a:ext>
                  </a:extLst>
                </p:cNvPr>
                <p:cNvSpPr txBox="1"/>
                <p:nvPr/>
              </p:nvSpPr>
              <p:spPr>
                <a:xfrm>
                  <a:off x="-1855830" y="4044013"/>
                  <a:ext cx="1329429" cy="30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hangingPunct="0">
                    <a:defRPr/>
                  </a:pPr>
                  <a:r>
                    <a:rPr lang="en-US" sz="800" b="1" dirty="0">
                      <a:solidFill>
                        <a:srgbClr val="FFFFFF"/>
                      </a:solidFill>
                      <a:latin typeface="IBM Plex Sans"/>
                      <a:cs typeface="Calibri"/>
                      <a:sym typeface="Calibri"/>
                    </a:rPr>
                    <a:t>IBM Cloud</a:t>
                  </a:r>
                </a:p>
              </p:txBody>
            </p:sp>
            <p:pic>
              <p:nvPicPr>
                <p:cNvPr id="106" name="Picture 105">
                  <a:extLst>
                    <a:ext uri="{FF2B5EF4-FFF2-40B4-BE49-F238E27FC236}">
                      <a16:creationId xmlns:a16="http://schemas.microsoft.com/office/drawing/2014/main" xmlns="" id="{3DC9D39B-2C77-794F-807B-9F787090FC6C}"/>
                    </a:ext>
                  </a:extLst>
                </p:cNvPr>
                <p:cNvPicPr>
                  <a:picLocks noChangeAspect="1"/>
                </p:cNvPicPr>
                <p:nvPr/>
              </p:nvPicPr>
              <p:blipFill rotWithShape="1">
                <a:blip r:embed="rId16"/>
                <a:srcRect l="15139" t="6083" r="44226" b="22172"/>
                <a:stretch/>
              </p:blipFill>
              <p:spPr>
                <a:xfrm>
                  <a:off x="-2450634" y="3953500"/>
                  <a:ext cx="555370" cy="415517"/>
                </a:xfrm>
                <a:prstGeom prst="rect">
                  <a:avLst/>
                </a:prstGeom>
              </p:spPr>
            </p:pic>
          </p:grpSp>
          <p:pic>
            <p:nvPicPr>
              <p:cNvPr id="103" name="Picture 102">
                <a:extLst>
                  <a:ext uri="{FF2B5EF4-FFF2-40B4-BE49-F238E27FC236}">
                    <a16:creationId xmlns:a16="http://schemas.microsoft.com/office/drawing/2014/main" xmlns="" id="{BCD78FAD-B507-694B-805C-BA97D75ACD0A}"/>
                  </a:ext>
                </a:extLst>
              </p:cNvPr>
              <p:cNvPicPr>
                <a:picLocks noChangeAspect="1"/>
              </p:cNvPicPr>
              <p:nvPr/>
            </p:nvPicPr>
            <p:blipFill>
              <a:blip r:embed="rId17"/>
              <a:stretch>
                <a:fillRect/>
              </a:stretch>
            </p:blipFill>
            <p:spPr>
              <a:xfrm>
                <a:off x="5066695" y="4613788"/>
                <a:ext cx="333176" cy="209260"/>
              </a:xfrm>
              <a:prstGeom prst="rect">
                <a:avLst/>
              </a:prstGeom>
            </p:spPr>
          </p:pic>
          <p:pic>
            <p:nvPicPr>
              <p:cNvPr id="104" name="Picture 103" descr="A picture containing clipart&#10;&#10;Description automatically generated">
                <a:extLst>
                  <a:ext uri="{FF2B5EF4-FFF2-40B4-BE49-F238E27FC236}">
                    <a16:creationId xmlns:a16="http://schemas.microsoft.com/office/drawing/2014/main" xmlns="" id="{0C9C15A4-B453-4F4C-8FA3-D46A5F464557}"/>
                  </a:ext>
                </a:extLst>
              </p:cNvPr>
              <p:cNvPicPr>
                <a:picLocks noChangeAspect="1"/>
              </p:cNvPicPr>
              <p:nvPr/>
            </p:nvPicPr>
            <p:blipFill>
              <a:blip r:embed="rId18"/>
              <a:stretch>
                <a:fillRect/>
              </a:stretch>
            </p:blipFill>
            <p:spPr>
              <a:xfrm>
                <a:off x="6804749" y="4584901"/>
                <a:ext cx="1083734" cy="163754"/>
              </a:xfrm>
              <a:prstGeom prst="rect">
                <a:avLst/>
              </a:prstGeom>
            </p:spPr>
          </p:pic>
        </p:grpSp>
      </p:grpSp>
      <p:grpSp>
        <p:nvGrpSpPr>
          <p:cNvPr id="45" name="Group 44">
            <a:extLst>
              <a:ext uri="{FF2B5EF4-FFF2-40B4-BE49-F238E27FC236}">
                <a16:creationId xmlns:a16="http://schemas.microsoft.com/office/drawing/2014/main" xmlns="" id="{D8D4B573-F1E2-0D4C-8F91-367FB0640B09}"/>
              </a:ext>
            </a:extLst>
          </p:cNvPr>
          <p:cNvGrpSpPr/>
          <p:nvPr/>
        </p:nvGrpSpPr>
        <p:grpSpPr>
          <a:xfrm>
            <a:off x="7179192" y="4281618"/>
            <a:ext cx="1855023" cy="787750"/>
            <a:chOff x="7179192" y="4281618"/>
            <a:chExt cx="1855023" cy="787750"/>
          </a:xfrm>
        </p:grpSpPr>
        <p:sp>
          <p:nvSpPr>
            <p:cNvPr id="107" name="TextBox 106">
              <a:extLst>
                <a:ext uri="{FF2B5EF4-FFF2-40B4-BE49-F238E27FC236}">
                  <a16:creationId xmlns:a16="http://schemas.microsoft.com/office/drawing/2014/main" xmlns="" id="{EC9610A9-A1D0-E14B-A3EC-E54BBE328430}"/>
                </a:ext>
              </a:extLst>
            </p:cNvPr>
            <p:cNvSpPr txBox="1"/>
            <p:nvPr/>
          </p:nvSpPr>
          <p:spPr>
            <a:xfrm>
              <a:off x="7951179" y="4761593"/>
              <a:ext cx="108303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685783" hangingPunct="0">
                <a:defRPr/>
              </a:pPr>
              <a:r>
                <a:rPr lang="en-US" sz="700" b="1" dirty="0">
                  <a:solidFill>
                    <a:srgbClr val="FFFFFF"/>
                  </a:solidFill>
                  <a:latin typeface="IBM Plex Sans"/>
                  <a:ea typeface="IBM Plex Sans"/>
                  <a:cs typeface="IBM Plex Sans"/>
                  <a:sym typeface="IBM Plex Sans"/>
                </a:rPr>
                <a:t>Hyperconverged</a:t>
              </a:r>
            </a:p>
            <a:p>
              <a:pPr algn="ctr" defTabSz="685783" hangingPunct="0">
                <a:defRPr/>
              </a:pPr>
              <a:r>
                <a:rPr lang="en-US" sz="700" dirty="0">
                  <a:solidFill>
                    <a:srgbClr val="FFFFFF"/>
                  </a:solidFill>
                  <a:latin typeface="IBM Plex Sans"/>
                  <a:ea typeface="IBM Plex Sans"/>
                  <a:cs typeface="IBM Plex Sans"/>
                  <a:sym typeface="IBM Plex Sans"/>
                </a:rPr>
                <a:t>Private Cloud Systems</a:t>
              </a:r>
            </a:p>
          </p:txBody>
        </p:sp>
        <p:pic>
          <p:nvPicPr>
            <p:cNvPr id="108" name="Picture 107">
              <a:extLst>
                <a:ext uri="{FF2B5EF4-FFF2-40B4-BE49-F238E27FC236}">
                  <a16:creationId xmlns:a16="http://schemas.microsoft.com/office/drawing/2014/main" xmlns="" id="{48F0B3AB-0C8A-B24B-8121-4007410F7627}"/>
                </a:ext>
              </a:extLst>
            </p:cNvPr>
            <p:cNvPicPr>
              <a:picLocks noChangeAspect="1"/>
            </p:cNvPicPr>
            <p:nvPr/>
          </p:nvPicPr>
          <p:blipFill>
            <a:blip r:embed="rId19"/>
            <a:stretch>
              <a:fillRect/>
            </a:stretch>
          </p:blipFill>
          <p:spPr>
            <a:xfrm>
              <a:off x="7179192" y="4281618"/>
              <a:ext cx="933967" cy="741243"/>
            </a:xfrm>
            <a:prstGeom prst="rect">
              <a:avLst/>
            </a:prstGeom>
          </p:spPr>
        </p:pic>
      </p:grpSp>
      <p:grpSp>
        <p:nvGrpSpPr>
          <p:cNvPr id="9" name="Group 8">
            <a:extLst>
              <a:ext uri="{FF2B5EF4-FFF2-40B4-BE49-F238E27FC236}">
                <a16:creationId xmlns:a16="http://schemas.microsoft.com/office/drawing/2014/main" xmlns="" id="{F6648A3A-7CF5-484D-9A8D-5C8DE333AFCD}"/>
              </a:ext>
            </a:extLst>
          </p:cNvPr>
          <p:cNvGrpSpPr/>
          <p:nvPr/>
        </p:nvGrpSpPr>
        <p:grpSpPr>
          <a:xfrm>
            <a:off x="1319833" y="1812738"/>
            <a:ext cx="1279666" cy="2468880"/>
            <a:chOff x="1319833" y="1812738"/>
            <a:chExt cx="1279666" cy="2468880"/>
          </a:xfrm>
        </p:grpSpPr>
        <p:sp>
          <p:nvSpPr>
            <p:cNvPr id="20" name="Rectangle 19">
              <a:extLst>
                <a:ext uri="{FF2B5EF4-FFF2-40B4-BE49-F238E27FC236}">
                  <a16:creationId xmlns:a16="http://schemas.microsoft.com/office/drawing/2014/main" xmlns="" id="{5E1F8E36-850F-4A2F-BF22-7DD3F074768E}"/>
                </a:ext>
              </a:extLst>
            </p:cNvPr>
            <p:cNvSpPr/>
            <p:nvPr/>
          </p:nvSpPr>
          <p:spPr>
            <a:xfrm>
              <a:off x="1319833" y="1812738"/>
              <a:ext cx="1246909" cy="2468880"/>
            </a:xfrm>
            <a:prstGeom prst="rect">
              <a:avLst/>
            </a:prstGeom>
            <a:solidFill>
              <a:schemeClr val="accent2"/>
            </a:solidFill>
            <a:ln w="3175" cap="flat" cmpd="sng" algn="ctr">
              <a:solidFill>
                <a:schemeClr val="bg2"/>
              </a:solidFill>
              <a:prstDash val="lgDash"/>
            </a:ln>
            <a:effectLst/>
          </p:spPr>
          <p:txBody>
            <a:bodyPr lIns="34290" tIns="102870" rIns="34290" bIns="0" rtlCol="0" anchor="t"/>
            <a:lstStyle/>
            <a:p>
              <a:pPr algn="ctr" defTabSz="685800">
                <a:buClr>
                  <a:srgbClr val="000000"/>
                </a:buClr>
                <a:defRPr/>
              </a:pPr>
              <a:endParaRPr lang="en-GB" sz="1050" b="1" kern="0" dirty="0">
                <a:solidFill>
                  <a:schemeClr val="bg2"/>
                </a:solidFill>
                <a:latin typeface="Calibri" panose="020F0502020204030204"/>
                <a:cs typeface="Calibri" panose="020F0502020204030204" pitchFamily="34" charset="0"/>
                <a:sym typeface="Arial"/>
              </a:endParaRPr>
            </a:p>
          </p:txBody>
        </p:sp>
        <p:sp>
          <p:nvSpPr>
            <p:cNvPr id="21" name="Rectangle 20">
              <a:extLst>
                <a:ext uri="{FF2B5EF4-FFF2-40B4-BE49-F238E27FC236}">
                  <a16:creationId xmlns:a16="http://schemas.microsoft.com/office/drawing/2014/main" xmlns="" id="{22BBCAD8-C821-4A53-BE80-371F44DFFA1C}"/>
                </a:ext>
              </a:extLst>
            </p:cNvPr>
            <p:cNvSpPr/>
            <p:nvPr/>
          </p:nvSpPr>
          <p:spPr>
            <a:xfrm>
              <a:off x="1444523" y="2910018"/>
              <a:ext cx="997527"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ea typeface="Open Sans Light" panose="020B0306030504020204" pitchFamily="34" charset="0"/>
                  <a:cs typeface="Open Sans Light" panose="020B0306030504020204" pitchFamily="34" charset="0"/>
                </a:rPr>
                <a:t>Data Virtualization</a:t>
              </a:r>
              <a:endParaRPr lang="en-GB" sz="825" kern="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0" name="Rectangle 69">
              <a:extLst>
                <a:ext uri="{FF2B5EF4-FFF2-40B4-BE49-F238E27FC236}">
                  <a16:creationId xmlns:a16="http://schemas.microsoft.com/office/drawing/2014/main" xmlns="" id="{8EB58F7E-9379-C948-919F-9A88EDFB0ED4}"/>
                </a:ext>
              </a:extLst>
            </p:cNvPr>
            <p:cNvSpPr/>
            <p:nvPr/>
          </p:nvSpPr>
          <p:spPr>
            <a:xfrm>
              <a:off x="1436829" y="2500079"/>
              <a:ext cx="997527"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ea typeface="Open Sans Light" panose="020B0306030504020204" pitchFamily="34" charset="0"/>
                  <a:cs typeface="Open Sans Light" panose="020B0306030504020204" pitchFamily="34" charset="0"/>
                </a:rPr>
                <a:t>Data Warehouse</a:t>
              </a:r>
              <a:endParaRPr lang="en-GB" sz="825" kern="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1" name="Rectangle 70">
              <a:extLst>
                <a:ext uri="{FF2B5EF4-FFF2-40B4-BE49-F238E27FC236}">
                  <a16:creationId xmlns:a16="http://schemas.microsoft.com/office/drawing/2014/main" xmlns="" id="{EA7F8289-5746-EF4E-9A68-4218AE5742AC}"/>
                </a:ext>
              </a:extLst>
            </p:cNvPr>
            <p:cNvSpPr/>
            <p:nvPr/>
          </p:nvSpPr>
          <p:spPr>
            <a:xfrm>
              <a:off x="1435453" y="3347926"/>
              <a:ext cx="1006598" cy="277522"/>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ea typeface="Open Sans Light" panose="020B0306030504020204" pitchFamily="34" charset="0"/>
                  <a:cs typeface="Open Sans Light" panose="020B0306030504020204" pitchFamily="34" charset="0"/>
                </a:rPr>
                <a:t>Data Integration</a:t>
              </a:r>
              <a:endParaRPr lang="en-GB" sz="825" kern="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2" name="Rectangle 71">
              <a:extLst>
                <a:ext uri="{FF2B5EF4-FFF2-40B4-BE49-F238E27FC236}">
                  <a16:creationId xmlns:a16="http://schemas.microsoft.com/office/drawing/2014/main" xmlns="" id="{8DCBF8DD-D372-6E45-B2C2-88F4F3013671}"/>
                </a:ext>
              </a:extLst>
            </p:cNvPr>
            <p:cNvSpPr/>
            <p:nvPr/>
          </p:nvSpPr>
          <p:spPr>
            <a:xfrm>
              <a:off x="1439988" y="3807307"/>
              <a:ext cx="1006598" cy="277522"/>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ea typeface="Open Sans Light" panose="020B0306030504020204" pitchFamily="34" charset="0"/>
                  <a:cs typeface="Open Sans Light" panose="020B0306030504020204" pitchFamily="34" charset="0"/>
                </a:rPr>
                <a:t>Analytics In-Motion</a:t>
              </a:r>
              <a:endParaRPr lang="en-GB" sz="825" kern="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3" name="Rectangle 72">
              <a:extLst>
                <a:ext uri="{FF2B5EF4-FFF2-40B4-BE49-F238E27FC236}">
                  <a16:creationId xmlns:a16="http://schemas.microsoft.com/office/drawing/2014/main" xmlns="" id="{458858C6-CCB2-A144-B131-6993E4F551EF}"/>
                </a:ext>
              </a:extLst>
            </p:cNvPr>
            <p:cNvSpPr/>
            <p:nvPr/>
          </p:nvSpPr>
          <p:spPr>
            <a:xfrm>
              <a:off x="1428449" y="2024235"/>
              <a:ext cx="1013601" cy="32085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ea typeface="Open Sans Light" panose="020B0306030504020204" pitchFamily="34" charset="0"/>
                  <a:cs typeface="Open Sans Light" panose="020B0306030504020204" pitchFamily="34" charset="0"/>
                </a:rPr>
                <a:t>Database (Structured/ Unstructured)</a:t>
              </a:r>
              <a:endParaRPr lang="en-GB" sz="825" kern="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3" name="5-Point Star 42">
              <a:extLst>
                <a:ext uri="{FF2B5EF4-FFF2-40B4-BE49-F238E27FC236}">
                  <a16:creationId xmlns:a16="http://schemas.microsoft.com/office/drawing/2014/main" xmlns="" id="{6095E3B7-35CE-7C47-A858-1CEF727B08D4}"/>
                </a:ext>
              </a:extLst>
            </p:cNvPr>
            <p:cNvSpPr/>
            <p:nvPr/>
          </p:nvSpPr>
          <p:spPr>
            <a:xfrm>
              <a:off x="2294699" y="2815834"/>
              <a:ext cx="304800" cy="318089"/>
            </a:xfrm>
            <a:prstGeom prst="star5">
              <a:avLst/>
            </a:prstGeom>
            <a:solidFill>
              <a:srgbClr val="FFC000"/>
            </a:solidFill>
          </p:spPr>
          <p:txBody>
            <a:bodyPr wrap="square" lIns="0" tIns="0" rIns="0" bIns="0" rtlCol="0" anchor="ctr">
              <a:noAutofit/>
            </a:bodyPr>
            <a:lstStyle/>
            <a:p>
              <a:pPr algn="ctr"/>
              <a:endParaRPr lang="x-none" sz="1200" dirty="0" err="1">
                <a:solidFill>
                  <a:srgbClr val="FFFFFF"/>
                </a:solidFill>
                <a:latin typeface="Arial"/>
                <a:cs typeface="Arial"/>
              </a:endParaRPr>
            </a:p>
          </p:txBody>
        </p:sp>
      </p:grpSp>
      <p:grpSp>
        <p:nvGrpSpPr>
          <p:cNvPr id="33" name="Group 32">
            <a:extLst>
              <a:ext uri="{FF2B5EF4-FFF2-40B4-BE49-F238E27FC236}">
                <a16:creationId xmlns:a16="http://schemas.microsoft.com/office/drawing/2014/main" xmlns="" id="{27BE9222-28E0-5445-89CC-85EF7112B669}"/>
              </a:ext>
            </a:extLst>
          </p:cNvPr>
          <p:cNvGrpSpPr/>
          <p:nvPr/>
        </p:nvGrpSpPr>
        <p:grpSpPr>
          <a:xfrm>
            <a:off x="6488586" y="1818687"/>
            <a:ext cx="1858450" cy="2468880"/>
            <a:chOff x="6488586" y="1818687"/>
            <a:chExt cx="1858450" cy="2468880"/>
          </a:xfrm>
        </p:grpSpPr>
        <p:cxnSp>
          <p:nvCxnSpPr>
            <p:cNvPr id="19" name="Elbow Connector 18">
              <a:extLst>
                <a:ext uri="{FF2B5EF4-FFF2-40B4-BE49-F238E27FC236}">
                  <a16:creationId xmlns:a16="http://schemas.microsoft.com/office/drawing/2014/main" xmlns="" id="{1DE507FE-815C-7A44-A076-8FBE411B8694}"/>
                </a:ext>
              </a:extLst>
            </p:cNvPr>
            <p:cNvCxnSpPr>
              <a:endCxn id="83" idx="1"/>
            </p:cNvCxnSpPr>
            <p:nvPr/>
          </p:nvCxnSpPr>
          <p:spPr>
            <a:xfrm>
              <a:off x="6488586" y="3639061"/>
              <a:ext cx="625265" cy="468325"/>
            </a:xfrm>
            <a:prstGeom prst="bentConnector3">
              <a:avLst>
                <a:gd name="adj1" fmla="val 2811"/>
              </a:avLst>
            </a:prstGeom>
            <a:ln w="6350">
              <a:solidFill>
                <a:schemeClr val="bg2"/>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xmlns="" id="{6DF53008-2B64-A64E-AA2B-57FE1800071B}"/>
                </a:ext>
              </a:extLst>
            </p:cNvPr>
            <p:cNvSpPr/>
            <p:nvPr/>
          </p:nvSpPr>
          <p:spPr>
            <a:xfrm>
              <a:off x="7037650" y="1818687"/>
              <a:ext cx="1246909" cy="2468880"/>
            </a:xfrm>
            <a:prstGeom prst="rect">
              <a:avLst/>
            </a:prstGeom>
            <a:solidFill>
              <a:schemeClr val="accent2"/>
            </a:solidFill>
            <a:ln w="3175" cap="flat" cmpd="sng" algn="ctr">
              <a:solidFill>
                <a:schemeClr val="bg2"/>
              </a:solidFill>
              <a:prstDash val="lgDash"/>
            </a:ln>
            <a:effectLst/>
          </p:spPr>
          <p:txBody>
            <a:bodyPr lIns="34290" tIns="102870" rIns="34290" bIns="0" rtlCol="0" anchor="t"/>
            <a:lstStyle/>
            <a:p>
              <a:pPr algn="ctr" defTabSz="685800">
                <a:buClr>
                  <a:srgbClr val="000000"/>
                </a:buClr>
                <a:defRPr/>
              </a:pPr>
              <a:endParaRPr lang="en-GB" sz="1050" b="1" kern="0" dirty="0">
                <a:solidFill>
                  <a:schemeClr val="bg2"/>
                </a:solidFill>
                <a:latin typeface="Calibri" panose="020F0502020204030204"/>
                <a:cs typeface="Calibri" panose="020F0502020204030204" pitchFamily="34" charset="0"/>
                <a:sym typeface="Arial"/>
              </a:endParaRPr>
            </a:p>
          </p:txBody>
        </p:sp>
        <p:sp>
          <p:nvSpPr>
            <p:cNvPr id="83" name="Rectangle 82">
              <a:extLst>
                <a:ext uri="{FF2B5EF4-FFF2-40B4-BE49-F238E27FC236}">
                  <a16:creationId xmlns:a16="http://schemas.microsoft.com/office/drawing/2014/main" xmlns="" id="{5C3CEB19-C484-F94E-BBB9-6DC24AD1D57D}"/>
                </a:ext>
              </a:extLst>
            </p:cNvPr>
            <p:cNvSpPr/>
            <p:nvPr/>
          </p:nvSpPr>
          <p:spPr>
            <a:xfrm>
              <a:off x="7113851" y="3970225"/>
              <a:ext cx="1101082"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rPr>
                <a:t>Model Monitoring &amp; </a:t>
              </a:r>
            </a:p>
            <a:p>
              <a:pPr algn="ctr" defTabSz="685800">
                <a:buClr>
                  <a:srgbClr val="000000"/>
                </a:buClr>
                <a:defRPr/>
              </a:pPr>
              <a:r>
                <a:rPr lang="en-US" sz="825" kern="0" dirty="0">
                  <a:latin typeface="Open Sans Light" panose="020B0306030504020204" pitchFamily="34" charset="0"/>
                </a:rPr>
                <a:t>Bias Detection</a:t>
              </a:r>
              <a:endParaRPr lang="en-GB" sz="825" kern="0" dirty="0">
                <a:latin typeface="Open Sans Light" panose="020B0306030504020204" pitchFamily="34" charset="0"/>
              </a:endParaRPr>
            </a:p>
          </p:txBody>
        </p:sp>
        <p:sp>
          <p:nvSpPr>
            <p:cNvPr id="41" name="Rectangle 40">
              <a:extLst>
                <a:ext uri="{FF2B5EF4-FFF2-40B4-BE49-F238E27FC236}">
                  <a16:creationId xmlns:a16="http://schemas.microsoft.com/office/drawing/2014/main" xmlns="" id="{BAF93BA5-1C78-4830-8AEC-ADEE92BD4830}"/>
                </a:ext>
              </a:extLst>
            </p:cNvPr>
            <p:cNvSpPr/>
            <p:nvPr/>
          </p:nvSpPr>
          <p:spPr>
            <a:xfrm>
              <a:off x="7110562" y="1953158"/>
              <a:ext cx="1101082" cy="274320"/>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rPr>
                <a:t>Analytics Dashboard (Cognos)</a:t>
              </a:r>
              <a:endParaRPr lang="en-GB" sz="825" kern="0" dirty="0">
                <a:latin typeface="Open Sans Light" panose="020B0306030504020204" pitchFamily="34" charset="0"/>
              </a:endParaRPr>
            </a:p>
          </p:txBody>
        </p:sp>
        <p:sp>
          <p:nvSpPr>
            <p:cNvPr id="78" name="Rectangle 77">
              <a:extLst>
                <a:ext uri="{FF2B5EF4-FFF2-40B4-BE49-F238E27FC236}">
                  <a16:creationId xmlns:a16="http://schemas.microsoft.com/office/drawing/2014/main" xmlns="" id="{4C4144C0-3942-E640-AFBA-E6A13D5D025D}"/>
                </a:ext>
              </a:extLst>
            </p:cNvPr>
            <p:cNvSpPr/>
            <p:nvPr/>
          </p:nvSpPr>
          <p:spPr>
            <a:xfrm>
              <a:off x="7110561" y="2350216"/>
              <a:ext cx="1101082" cy="274320"/>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rPr>
                <a:t>Planning Analytics</a:t>
              </a:r>
              <a:endParaRPr lang="en-GB" sz="825" kern="0" dirty="0">
                <a:latin typeface="Open Sans Light" panose="020B0306030504020204" pitchFamily="34" charset="0"/>
              </a:endParaRPr>
            </a:p>
          </p:txBody>
        </p:sp>
        <p:sp>
          <p:nvSpPr>
            <p:cNvPr id="79" name="Rectangle 78">
              <a:extLst>
                <a:ext uri="{FF2B5EF4-FFF2-40B4-BE49-F238E27FC236}">
                  <a16:creationId xmlns:a16="http://schemas.microsoft.com/office/drawing/2014/main" xmlns="" id="{38A0E420-A799-BD4C-9516-5E072BE5F7F9}"/>
                </a:ext>
              </a:extLst>
            </p:cNvPr>
            <p:cNvSpPr/>
            <p:nvPr/>
          </p:nvSpPr>
          <p:spPr>
            <a:xfrm>
              <a:off x="7104957" y="3557642"/>
              <a:ext cx="1101082" cy="274320"/>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rPr>
                <a:t>AI/Voice-based Assistant</a:t>
              </a:r>
              <a:endParaRPr lang="en-GB" sz="825" kern="0" dirty="0">
                <a:latin typeface="Open Sans Light" panose="020B0306030504020204" pitchFamily="34" charset="0"/>
              </a:endParaRPr>
            </a:p>
          </p:txBody>
        </p:sp>
        <p:sp>
          <p:nvSpPr>
            <p:cNvPr id="81" name="Rectangle 80">
              <a:extLst>
                <a:ext uri="{FF2B5EF4-FFF2-40B4-BE49-F238E27FC236}">
                  <a16:creationId xmlns:a16="http://schemas.microsoft.com/office/drawing/2014/main" xmlns="" id="{2EEE7776-F6BE-5342-A6CE-19426EAA2D6D}"/>
                </a:ext>
              </a:extLst>
            </p:cNvPr>
            <p:cNvSpPr/>
            <p:nvPr/>
          </p:nvSpPr>
          <p:spPr>
            <a:xfrm>
              <a:off x="7110561" y="3147428"/>
              <a:ext cx="1101082" cy="274320"/>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rPr>
                <a:t>Natural Language Processing</a:t>
              </a:r>
              <a:endParaRPr lang="en-GB" sz="825" kern="0" dirty="0">
                <a:latin typeface="Open Sans Light" panose="020B0306030504020204" pitchFamily="34" charset="0"/>
              </a:endParaRPr>
            </a:p>
          </p:txBody>
        </p:sp>
        <p:sp>
          <p:nvSpPr>
            <p:cNvPr id="76" name="Rectangle 75">
              <a:extLst>
                <a:ext uri="{FF2B5EF4-FFF2-40B4-BE49-F238E27FC236}">
                  <a16:creationId xmlns:a16="http://schemas.microsoft.com/office/drawing/2014/main" xmlns="" id="{9C20A7FE-CC6C-CB43-8990-1578373C19CF}"/>
                </a:ext>
              </a:extLst>
            </p:cNvPr>
            <p:cNvSpPr/>
            <p:nvPr/>
          </p:nvSpPr>
          <p:spPr>
            <a:xfrm>
              <a:off x="7110561" y="2728228"/>
              <a:ext cx="1101082" cy="274320"/>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endParaRPr lang="en-US" sz="825" kern="0" dirty="0">
                <a:latin typeface="Open Sans Light" panose="020B0306030504020204" pitchFamily="34" charset="0"/>
              </a:endParaRPr>
            </a:p>
            <a:p>
              <a:pPr algn="ctr" defTabSz="685800">
                <a:buClr>
                  <a:srgbClr val="000000"/>
                </a:buClr>
                <a:defRPr/>
              </a:pPr>
              <a:r>
                <a:rPr lang="en-US" sz="825" kern="0" dirty="0">
                  <a:latin typeface="Open Sans Light" panose="020B0306030504020204" pitchFamily="34" charset="0"/>
                </a:rPr>
                <a:t>Unstructured Content Insights</a:t>
              </a:r>
              <a:endParaRPr lang="en-GB" sz="825" kern="0" dirty="0">
                <a:latin typeface="Open Sans Light" panose="020B0306030504020204" pitchFamily="34" charset="0"/>
              </a:endParaRPr>
            </a:p>
            <a:p>
              <a:pPr algn="ctr" defTabSz="685800">
                <a:buClr>
                  <a:srgbClr val="000000"/>
                </a:buClr>
                <a:defRPr/>
              </a:pPr>
              <a:endParaRPr lang="en-GB" sz="825" kern="0" dirty="0">
                <a:latin typeface="Open Sans Light" panose="020B0306030504020204" pitchFamily="34" charset="0"/>
              </a:endParaRPr>
            </a:p>
          </p:txBody>
        </p:sp>
        <p:sp>
          <p:nvSpPr>
            <p:cNvPr id="109" name="5-Point Star 108">
              <a:extLst>
                <a:ext uri="{FF2B5EF4-FFF2-40B4-BE49-F238E27FC236}">
                  <a16:creationId xmlns:a16="http://schemas.microsoft.com/office/drawing/2014/main" xmlns="" id="{36DB38CB-A988-1F48-AAF3-45F96D013A32}"/>
                </a:ext>
              </a:extLst>
            </p:cNvPr>
            <p:cNvSpPr/>
            <p:nvPr/>
          </p:nvSpPr>
          <p:spPr>
            <a:xfrm>
              <a:off x="8042236" y="3891909"/>
              <a:ext cx="304800" cy="318089"/>
            </a:xfrm>
            <a:prstGeom prst="star5">
              <a:avLst/>
            </a:prstGeom>
            <a:solidFill>
              <a:srgbClr val="FFC000"/>
            </a:solidFill>
          </p:spPr>
          <p:txBody>
            <a:bodyPr wrap="square" lIns="0" tIns="0" rIns="0" bIns="0" rtlCol="0" anchor="ctr">
              <a:noAutofit/>
            </a:bodyPr>
            <a:lstStyle/>
            <a:p>
              <a:pPr algn="ctr"/>
              <a:endParaRPr lang="x-none" sz="1200" dirty="0" err="1">
                <a:solidFill>
                  <a:srgbClr val="FFFFFF"/>
                </a:solidFill>
                <a:latin typeface="Arial"/>
                <a:cs typeface="Arial"/>
              </a:endParaRPr>
            </a:p>
          </p:txBody>
        </p:sp>
      </p:grpSp>
      <p:grpSp>
        <p:nvGrpSpPr>
          <p:cNvPr id="34" name="Group 33">
            <a:extLst>
              <a:ext uri="{FF2B5EF4-FFF2-40B4-BE49-F238E27FC236}">
                <a16:creationId xmlns:a16="http://schemas.microsoft.com/office/drawing/2014/main" xmlns="" id="{6B7F82C2-0F31-DB49-BD2D-4288C16B99E1}"/>
              </a:ext>
            </a:extLst>
          </p:cNvPr>
          <p:cNvGrpSpPr/>
          <p:nvPr/>
        </p:nvGrpSpPr>
        <p:grpSpPr>
          <a:xfrm>
            <a:off x="351046" y="1845597"/>
            <a:ext cx="968787" cy="2614571"/>
            <a:chOff x="351046" y="1845597"/>
            <a:chExt cx="968787" cy="2614571"/>
          </a:xfrm>
        </p:grpSpPr>
        <p:grpSp>
          <p:nvGrpSpPr>
            <p:cNvPr id="30" name="Group 29">
              <a:extLst>
                <a:ext uri="{FF2B5EF4-FFF2-40B4-BE49-F238E27FC236}">
                  <a16:creationId xmlns:a16="http://schemas.microsoft.com/office/drawing/2014/main" xmlns="" id="{DC5E873F-0BD4-4946-B42E-4177BD2EDA86}"/>
                </a:ext>
              </a:extLst>
            </p:cNvPr>
            <p:cNvGrpSpPr/>
            <p:nvPr/>
          </p:nvGrpSpPr>
          <p:grpSpPr>
            <a:xfrm>
              <a:off x="351046" y="1845597"/>
              <a:ext cx="727303" cy="2614571"/>
              <a:chOff x="748590" y="3112883"/>
              <a:chExt cx="969739" cy="3486096"/>
            </a:xfrm>
          </p:grpSpPr>
          <p:grpSp>
            <p:nvGrpSpPr>
              <p:cNvPr id="77" name="Group 76">
                <a:extLst>
                  <a:ext uri="{FF2B5EF4-FFF2-40B4-BE49-F238E27FC236}">
                    <a16:creationId xmlns:a16="http://schemas.microsoft.com/office/drawing/2014/main" xmlns="" id="{70C28C86-AA40-48B8-A6F9-348E0F400D3E}"/>
                  </a:ext>
                </a:extLst>
              </p:cNvPr>
              <p:cNvGrpSpPr/>
              <p:nvPr/>
            </p:nvGrpSpPr>
            <p:grpSpPr>
              <a:xfrm>
                <a:off x="767717" y="3811345"/>
                <a:ext cx="950612" cy="2787634"/>
                <a:chOff x="732447" y="3076733"/>
                <a:chExt cx="950612" cy="2787634"/>
              </a:xfrm>
            </p:grpSpPr>
            <p:pic>
              <p:nvPicPr>
                <p:cNvPr id="8" name="Graphic 7" descr="Database">
                  <a:extLst>
                    <a:ext uri="{FF2B5EF4-FFF2-40B4-BE49-F238E27FC236}">
                      <a16:creationId xmlns:a16="http://schemas.microsoft.com/office/drawing/2014/main" xmlns="" id="{620E659F-84F2-49DA-836A-FF15F948701F}"/>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32447" y="3505072"/>
                  <a:ext cx="914400" cy="914400"/>
                </a:xfrm>
                <a:prstGeom prst="rect">
                  <a:avLst/>
                </a:prstGeom>
              </p:spPr>
            </p:pic>
            <p:sp>
              <p:nvSpPr>
                <p:cNvPr id="11" name="TextBox 10">
                  <a:extLst>
                    <a:ext uri="{FF2B5EF4-FFF2-40B4-BE49-F238E27FC236}">
                      <a16:creationId xmlns:a16="http://schemas.microsoft.com/office/drawing/2014/main" xmlns="" id="{872D1BE7-6BB6-4A7F-AFB3-78400FB4014B}"/>
                    </a:ext>
                  </a:extLst>
                </p:cNvPr>
                <p:cNvSpPr txBox="1"/>
                <p:nvPr/>
              </p:nvSpPr>
              <p:spPr>
                <a:xfrm>
                  <a:off x="732447" y="4340896"/>
                  <a:ext cx="914400" cy="253916"/>
                </a:xfrm>
                <a:prstGeom prst="rect">
                  <a:avLst/>
                </a:prstGeom>
                <a:noFill/>
              </p:spPr>
              <p:txBody>
                <a:bodyPr wrap="none" lIns="0" tIns="0" rIns="0" bIns="0" rtlCol="0" anchor="ctr">
                  <a:noAutofit/>
                </a:bodyPr>
                <a:lstStyle/>
                <a:p>
                  <a:pPr algn="ctr" defTabSz="685800">
                    <a:defRPr/>
                  </a:pPr>
                  <a:r>
                    <a:rPr lang="en-US" sz="788" dirty="0">
                      <a:solidFill>
                        <a:schemeClr val="bg2"/>
                      </a:solidFill>
                      <a:latin typeface="Roboto Black" panose="02000000000000000000" pitchFamily="2" charset="0"/>
                      <a:ea typeface="Roboto Black" panose="02000000000000000000" pitchFamily="2" charset="0"/>
                    </a:rPr>
                    <a:t>Unstructured</a:t>
                  </a:r>
                  <a:endParaRPr lang="en-GB" sz="788" dirty="0">
                    <a:solidFill>
                      <a:schemeClr val="bg2"/>
                    </a:solidFill>
                    <a:latin typeface="Roboto Black" panose="02000000000000000000" pitchFamily="2" charset="0"/>
                    <a:ea typeface="Roboto Black" panose="02000000000000000000" pitchFamily="2" charset="0"/>
                  </a:endParaRPr>
                </a:p>
              </p:txBody>
            </p:sp>
            <p:sp>
              <p:nvSpPr>
                <p:cNvPr id="65" name="Rectangle 64">
                  <a:extLst>
                    <a:ext uri="{FF2B5EF4-FFF2-40B4-BE49-F238E27FC236}">
                      <a16:creationId xmlns:a16="http://schemas.microsoft.com/office/drawing/2014/main" xmlns="" id="{051E20A1-2EB7-4D2E-9F7B-3D171BA395D8}"/>
                    </a:ext>
                  </a:extLst>
                </p:cNvPr>
                <p:cNvSpPr/>
                <p:nvPr/>
              </p:nvSpPr>
              <p:spPr>
                <a:xfrm>
                  <a:off x="1352825" y="3076733"/>
                  <a:ext cx="106516" cy="129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GB">
                    <a:solidFill>
                      <a:schemeClr val="bg2"/>
                    </a:solidFill>
                    <a:latin typeface="Calibri" panose="020F0502020204030204"/>
                  </a:endParaRPr>
                </a:p>
              </p:txBody>
            </p:sp>
            <p:sp>
              <p:nvSpPr>
                <p:cNvPr id="10" name="TextBox 9">
                  <a:extLst>
                    <a:ext uri="{FF2B5EF4-FFF2-40B4-BE49-F238E27FC236}">
                      <a16:creationId xmlns:a16="http://schemas.microsoft.com/office/drawing/2014/main" xmlns="" id="{C2E32DDD-0D6F-407B-9104-F320FF4F3151}"/>
                    </a:ext>
                  </a:extLst>
                </p:cNvPr>
                <p:cNvSpPr txBox="1"/>
                <p:nvPr/>
              </p:nvSpPr>
              <p:spPr>
                <a:xfrm>
                  <a:off x="768659" y="5442390"/>
                  <a:ext cx="914400" cy="421977"/>
                </a:xfrm>
                <a:prstGeom prst="rect">
                  <a:avLst/>
                </a:prstGeom>
                <a:noFill/>
              </p:spPr>
              <p:txBody>
                <a:bodyPr wrap="none" lIns="0" tIns="0" rIns="0" bIns="0" rtlCol="0" anchor="ctr">
                  <a:noAutofit/>
                </a:bodyPr>
                <a:lstStyle/>
                <a:p>
                  <a:pPr algn="ctr" defTabSz="685800">
                    <a:defRPr/>
                  </a:pPr>
                  <a:r>
                    <a:rPr lang="en-US" sz="788" dirty="0">
                      <a:solidFill>
                        <a:schemeClr val="bg2"/>
                      </a:solidFill>
                      <a:latin typeface="Roboto Black" panose="02000000000000000000" pitchFamily="2" charset="0"/>
                      <a:ea typeface="Roboto Black" panose="02000000000000000000" pitchFamily="2" charset="0"/>
                    </a:rPr>
                    <a:t>Sensors </a:t>
                  </a:r>
                </a:p>
                <a:p>
                  <a:pPr algn="ctr" defTabSz="685800">
                    <a:defRPr/>
                  </a:pPr>
                  <a:r>
                    <a:rPr lang="en-US" sz="788" dirty="0">
                      <a:solidFill>
                        <a:schemeClr val="bg2"/>
                      </a:solidFill>
                      <a:latin typeface="Roboto Black" panose="02000000000000000000" pitchFamily="2" charset="0"/>
                      <a:ea typeface="Roboto Black" panose="02000000000000000000" pitchFamily="2" charset="0"/>
                    </a:rPr>
                    <a:t>Realtime data</a:t>
                  </a:r>
                  <a:endParaRPr lang="en-GB" sz="788" dirty="0">
                    <a:solidFill>
                      <a:schemeClr val="bg2"/>
                    </a:solidFill>
                    <a:latin typeface="Roboto Black" panose="02000000000000000000" pitchFamily="2" charset="0"/>
                    <a:ea typeface="Roboto Black" panose="02000000000000000000" pitchFamily="2" charset="0"/>
                  </a:endParaRPr>
                </a:p>
              </p:txBody>
            </p:sp>
            <p:sp>
              <p:nvSpPr>
                <p:cNvPr id="67" name="Rectangle 66">
                  <a:extLst>
                    <a:ext uri="{FF2B5EF4-FFF2-40B4-BE49-F238E27FC236}">
                      <a16:creationId xmlns:a16="http://schemas.microsoft.com/office/drawing/2014/main" xmlns="" id="{4E2EAF97-8BFE-4E99-8D11-6F3399E10B69}"/>
                    </a:ext>
                  </a:extLst>
                </p:cNvPr>
                <p:cNvSpPr/>
                <p:nvPr/>
              </p:nvSpPr>
              <p:spPr>
                <a:xfrm>
                  <a:off x="1352825" y="4611554"/>
                  <a:ext cx="106516" cy="129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a:solidFill>
                      <a:schemeClr val="bg2"/>
                    </a:solidFill>
                    <a:latin typeface="Calibri" panose="020F0502020204030204"/>
                  </a:endParaRPr>
                </a:p>
              </p:txBody>
            </p:sp>
          </p:grpSp>
          <p:grpSp>
            <p:nvGrpSpPr>
              <p:cNvPr id="22" name="Group 21">
                <a:extLst>
                  <a:ext uri="{FF2B5EF4-FFF2-40B4-BE49-F238E27FC236}">
                    <a16:creationId xmlns:a16="http://schemas.microsoft.com/office/drawing/2014/main" xmlns="" id="{ACD235F4-EBDC-4043-89AD-BFB399F93597}"/>
                  </a:ext>
                </a:extLst>
              </p:cNvPr>
              <p:cNvGrpSpPr/>
              <p:nvPr/>
            </p:nvGrpSpPr>
            <p:grpSpPr>
              <a:xfrm>
                <a:off x="748590" y="3112883"/>
                <a:ext cx="928893" cy="1142180"/>
                <a:chOff x="748590" y="3112883"/>
                <a:chExt cx="928893" cy="1142180"/>
              </a:xfrm>
            </p:grpSpPr>
            <p:pic>
              <p:nvPicPr>
                <p:cNvPr id="52" name="Graphic 51" descr="Database">
                  <a:extLst>
                    <a:ext uri="{FF2B5EF4-FFF2-40B4-BE49-F238E27FC236}">
                      <a16:creationId xmlns:a16="http://schemas.microsoft.com/office/drawing/2014/main" xmlns="" id="{562558AE-ED24-B349-BCDD-2F91645AAFC7}"/>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63083" y="3112883"/>
                  <a:ext cx="914400" cy="914400"/>
                </a:xfrm>
                <a:prstGeom prst="rect">
                  <a:avLst/>
                </a:prstGeom>
              </p:spPr>
            </p:pic>
            <p:sp>
              <p:nvSpPr>
                <p:cNvPr id="53" name="TextBox 52">
                  <a:extLst>
                    <a:ext uri="{FF2B5EF4-FFF2-40B4-BE49-F238E27FC236}">
                      <a16:creationId xmlns:a16="http://schemas.microsoft.com/office/drawing/2014/main" xmlns="" id="{0D2B5DC0-7A41-464D-BEDC-99A1269B41D0}"/>
                    </a:ext>
                  </a:extLst>
                </p:cNvPr>
                <p:cNvSpPr txBox="1"/>
                <p:nvPr/>
              </p:nvSpPr>
              <p:spPr>
                <a:xfrm>
                  <a:off x="748590" y="3993453"/>
                  <a:ext cx="914400" cy="261610"/>
                </a:xfrm>
                <a:prstGeom prst="rect">
                  <a:avLst/>
                </a:prstGeom>
                <a:noFill/>
              </p:spPr>
              <p:txBody>
                <a:bodyPr wrap="none" lIns="0" tIns="0" rIns="0" bIns="0" rtlCol="0" anchor="ctr">
                  <a:noAutofit/>
                </a:bodyPr>
                <a:lstStyle/>
                <a:p>
                  <a:pPr algn="ctr" defTabSz="685800">
                    <a:defRPr/>
                  </a:pPr>
                  <a:r>
                    <a:rPr lang="en-US" sz="788" dirty="0">
                      <a:solidFill>
                        <a:schemeClr val="bg2"/>
                      </a:solidFill>
                      <a:latin typeface="Roboto Black" panose="02000000000000000000" pitchFamily="2" charset="0"/>
                      <a:ea typeface="Roboto Black" panose="02000000000000000000" pitchFamily="2" charset="0"/>
                    </a:rPr>
                    <a:t>Structured</a:t>
                  </a:r>
                  <a:endParaRPr lang="en-GB" sz="788" dirty="0">
                    <a:solidFill>
                      <a:schemeClr val="bg2"/>
                    </a:solidFill>
                    <a:latin typeface="Roboto Black" panose="02000000000000000000" pitchFamily="2" charset="0"/>
                    <a:ea typeface="Roboto Black" panose="02000000000000000000" pitchFamily="2" charset="0"/>
                  </a:endParaRPr>
                </a:p>
              </p:txBody>
            </p:sp>
          </p:grpSp>
        </p:grpSp>
        <p:cxnSp>
          <p:nvCxnSpPr>
            <p:cNvPr id="32" name="Straight Arrow Connector 31">
              <a:extLst>
                <a:ext uri="{FF2B5EF4-FFF2-40B4-BE49-F238E27FC236}">
                  <a16:creationId xmlns:a16="http://schemas.microsoft.com/office/drawing/2014/main" xmlns="" id="{A7E5693E-E3BE-FE4E-9F12-2D953212295A}"/>
                </a:ext>
              </a:extLst>
            </p:cNvPr>
            <p:cNvCxnSpPr/>
            <p:nvPr/>
          </p:nvCxnSpPr>
          <p:spPr>
            <a:xfrm>
              <a:off x="919798" y="2189507"/>
              <a:ext cx="400035" cy="0"/>
            </a:xfrm>
            <a:prstGeom prst="straightConnector1">
              <a:avLst/>
            </a:prstGeom>
            <a:ln w="9525">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xmlns="" id="{1C657CBA-B971-584A-9098-E3B8AF03D4E7}"/>
                </a:ext>
              </a:extLst>
            </p:cNvPr>
            <p:cNvCxnSpPr/>
            <p:nvPr/>
          </p:nvCxnSpPr>
          <p:spPr>
            <a:xfrm>
              <a:off x="919798" y="3079857"/>
              <a:ext cx="400035" cy="0"/>
            </a:xfrm>
            <a:prstGeom prst="straightConnector1">
              <a:avLst/>
            </a:prstGeom>
            <a:ln w="9525">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xmlns="" id="{46FCE8DD-42AE-FB4B-972E-ECB7ABCD16CF}"/>
                </a:ext>
              </a:extLst>
            </p:cNvPr>
            <p:cNvCxnSpPr/>
            <p:nvPr/>
          </p:nvCxnSpPr>
          <p:spPr>
            <a:xfrm>
              <a:off x="909950" y="3922494"/>
              <a:ext cx="400035" cy="0"/>
            </a:xfrm>
            <a:prstGeom prst="straightConnector1">
              <a:avLst/>
            </a:prstGeom>
            <a:ln w="9525">
              <a:solidFill>
                <a:schemeClr val="bg2"/>
              </a:solidFill>
              <a:tailEnd type="triangle"/>
            </a:ln>
          </p:spPr>
          <p:style>
            <a:lnRef idx="2">
              <a:schemeClr val="accent1"/>
            </a:lnRef>
            <a:fillRef idx="0">
              <a:schemeClr val="accent1"/>
            </a:fillRef>
            <a:effectRef idx="1">
              <a:schemeClr val="accent1"/>
            </a:effectRef>
            <a:fontRef idx="minor">
              <a:schemeClr val="tx1"/>
            </a:fontRef>
          </p:style>
        </p:cxnSp>
        <p:sp>
          <p:nvSpPr>
            <p:cNvPr id="49" name="Graphic 46" descr="Network">
              <a:extLst>
                <a:ext uri="{FF2B5EF4-FFF2-40B4-BE49-F238E27FC236}">
                  <a16:creationId xmlns:a16="http://schemas.microsoft.com/office/drawing/2014/main" xmlns="" id="{7BC7272E-2ED8-474F-9C63-A433E29A3CC6}"/>
                </a:ext>
              </a:extLst>
            </p:cNvPr>
            <p:cNvSpPr/>
            <p:nvPr/>
          </p:nvSpPr>
          <p:spPr>
            <a:xfrm>
              <a:off x="409551" y="3592582"/>
              <a:ext cx="667579" cy="566808"/>
            </a:xfrm>
            <a:custGeom>
              <a:avLst/>
              <a:gdLst>
                <a:gd name="connsiteX0" fmla="*/ 710774 w 716567"/>
                <a:gd name="connsiteY0" fmla="*/ 235268 h 672703"/>
                <a:gd name="connsiteX1" fmla="*/ 610761 w 716567"/>
                <a:gd name="connsiteY1" fmla="*/ 194310 h 672703"/>
                <a:gd name="connsiteX2" fmla="*/ 564089 w 716567"/>
                <a:gd name="connsiteY2" fmla="*/ 275273 h 672703"/>
                <a:gd name="connsiteX3" fmla="*/ 441216 w 716567"/>
                <a:gd name="connsiteY3" fmla="*/ 326708 h 672703"/>
                <a:gd name="connsiteX4" fmla="*/ 377399 w 716567"/>
                <a:gd name="connsiteY4" fmla="*/ 281940 h 672703"/>
                <a:gd name="connsiteX5" fmla="*/ 377399 w 716567"/>
                <a:gd name="connsiteY5" fmla="*/ 149543 h 672703"/>
                <a:gd name="connsiteX6" fmla="*/ 434549 w 716567"/>
                <a:gd name="connsiteY6" fmla="*/ 76200 h 672703"/>
                <a:gd name="connsiteX7" fmla="*/ 358349 w 716567"/>
                <a:gd name="connsiteY7" fmla="*/ 0 h 672703"/>
                <a:gd name="connsiteX8" fmla="*/ 358349 w 716567"/>
                <a:gd name="connsiteY8" fmla="*/ 0 h 672703"/>
                <a:gd name="connsiteX9" fmla="*/ 282149 w 716567"/>
                <a:gd name="connsiteY9" fmla="*/ 76200 h 672703"/>
                <a:gd name="connsiteX10" fmla="*/ 339299 w 716567"/>
                <a:gd name="connsiteY10" fmla="*/ 149543 h 672703"/>
                <a:gd name="connsiteX11" fmla="*/ 339299 w 716567"/>
                <a:gd name="connsiteY11" fmla="*/ 280988 h 672703"/>
                <a:gd name="connsiteX12" fmla="*/ 275481 w 716567"/>
                <a:gd name="connsiteY12" fmla="*/ 325755 h 672703"/>
                <a:gd name="connsiteX13" fmla="*/ 152609 w 716567"/>
                <a:gd name="connsiteY13" fmla="*/ 274320 h 672703"/>
                <a:gd name="connsiteX14" fmla="*/ 105936 w 716567"/>
                <a:gd name="connsiteY14" fmla="*/ 193358 h 672703"/>
                <a:gd name="connsiteX15" fmla="*/ 5924 w 716567"/>
                <a:gd name="connsiteY15" fmla="*/ 234315 h 672703"/>
                <a:gd name="connsiteX16" fmla="*/ 46881 w 716567"/>
                <a:gd name="connsiteY16" fmla="*/ 334328 h 672703"/>
                <a:gd name="connsiteX17" fmla="*/ 136416 w 716567"/>
                <a:gd name="connsiteY17" fmla="*/ 309563 h 672703"/>
                <a:gd name="connsiteX18" fmla="*/ 262146 w 716567"/>
                <a:gd name="connsiteY18" fmla="*/ 360998 h 672703"/>
                <a:gd name="connsiteX19" fmla="*/ 261194 w 716567"/>
                <a:gd name="connsiteY19" fmla="*/ 373380 h 672703"/>
                <a:gd name="connsiteX20" fmla="*/ 280244 w 716567"/>
                <a:gd name="connsiteY20" fmla="*/ 430530 h 672703"/>
                <a:gd name="connsiteX21" fmla="*/ 181184 w 716567"/>
                <a:gd name="connsiteY21" fmla="*/ 530543 h 672703"/>
                <a:gd name="connsiteX22" fmla="*/ 88791 w 716567"/>
                <a:gd name="connsiteY22" fmla="*/ 541973 h 672703"/>
                <a:gd name="connsiteX23" fmla="*/ 88791 w 716567"/>
                <a:gd name="connsiteY23" fmla="*/ 649605 h 672703"/>
                <a:gd name="connsiteX24" fmla="*/ 196424 w 716567"/>
                <a:gd name="connsiteY24" fmla="*/ 649605 h 672703"/>
                <a:gd name="connsiteX25" fmla="*/ 207854 w 716567"/>
                <a:gd name="connsiteY25" fmla="*/ 557213 h 672703"/>
                <a:gd name="connsiteX26" fmla="*/ 308819 w 716567"/>
                <a:gd name="connsiteY26" fmla="*/ 456248 h 672703"/>
                <a:gd name="connsiteX27" fmla="*/ 356444 w 716567"/>
                <a:gd name="connsiteY27" fmla="*/ 469583 h 672703"/>
                <a:gd name="connsiteX28" fmla="*/ 358349 w 716567"/>
                <a:gd name="connsiteY28" fmla="*/ 469583 h 672703"/>
                <a:gd name="connsiteX29" fmla="*/ 360254 w 716567"/>
                <a:gd name="connsiteY29" fmla="*/ 469583 h 672703"/>
                <a:gd name="connsiteX30" fmla="*/ 407879 w 716567"/>
                <a:gd name="connsiteY30" fmla="*/ 456248 h 672703"/>
                <a:gd name="connsiteX31" fmla="*/ 508844 w 716567"/>
                <a:gd name="connsiteY31" fmla="*/ 557213 h 672703"/>
                <a:gd name="connsiteX32" fmla="*/ 520274 w 716567"/>
                <a:gd name="connsiteY32" fmla="*/ 650558 h 672703"/>
                <a:gd name="connsiteX33" fmla="*/ 627906 w 716567"/>
                <a:gd name="connsiteY33" fmla="*/ 650558 h 672703"/>
                <a:gd name="connsiteX34" fmla="*/ 627906 w 716567"/>
                <a:gd name="connsiteY34" fmla="*/ 542925 h 672703"/>
                <a:gd name="connsiteX35" fmla="*/ 535514 w 716567"/>
                <a:gd name="connsiteY35" fmla="*/ 531495 h 672703"/>
                <a:gd name="connsiteX36" fmla="*/ 436454 w 716567"/>
                <a:gd name="connsiteY36" fmla="*/ 431483 h 672703"/>
                <a:gd name="connsiteX37" fmla="*/ 455504 w 716567"/>
                <a:gd name="connsiteY37" fmla="*/ 374333 h 672703"/>
                <a:gd name="connsiteX38" fmla="*/ 454551 w 716567"/>
                <a:gd name="connsiteY38" fmla="*/ 361950 h 672703"/>
                <a:gd name="connsiteX39" fmla="*/ 580281 w 716567"/>
                <a:gd name="connsiteY39" fmla="*/ 310515 h 672703"/>
                <a:gd name="connsiteX40" fmla="*/ 669816 w 716567"/>
                <a:gd name="connsiteY40" fmla="*/ 335280 h 672703"/>
                <a:gd name="connsiteX41" fmla="*/ 710774 w 716567"/>
                <a:gd name="connsiteY41" fmla="*/ 235268 h 67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6567" h="672703">
                  <a:moveTo>
                    <a:pt x="710774" y="235268"/>
                  </a:moveTo>
                  <a:cubicBezTo>
                    <a:pt x="694581" y="196215"/>
                    <a:pt x="649814" y="178118"/>
                    <a:pt x="610761" y="194310"/>
                  </a:cubicBezTo>
                  <a:cubicBezTo>
                    <a:pt x="578376" y="207645"/>
                    <a:pt x="559326" y="241935"/>
                    <a:pt x="564089" y="275273"/>
                  </a:cubicBezTo>
                  <a:lnTo>
                    <a:pt x="441216" y="326708"/>
                  </a:lnTo>
                  <a:cubicBezTo>
                    <a:pt x="427881" y="303848"/>
                    <a:pt x="404069" y="286703"/>
                    <a:pt x="377399" y="281940"/>
                  </a:cubicBezTo>
                  <a:lnTo>
                    <a:pt x="377399" y="149543"/>
                  </a:lnTo>
                  <a:cubicBezTo>
                    <a:pt x="409784" y="140970"/>
                    <a:pt x="434549" y="111443"/>
                    <a:pt x="434549" y="76200"/>
                  </a:cubicBezTo>
                  <a:cubicBezTo>
                    <a:pt x="434549" y="34290"/>
                    <a:pt x="400259" y="0"/>
                    <a:pt x="358349" y="0"/>
                  </a:cubicBezTo>
                  <a:lnTo>
                    <a:pt x="358349" y="0"/>
                  </a:lnTo>
                  <a:cubicBezTo>
                    <a:pt x="316439" y="0"/>
                    <a:pt x="282149" y="34290"/>
                    <a:pt x="282149" y="76200"/>
                  </a:cubicBezTo>
                  <a:cubicBezTo>
                    <a:pt x="282149" y="111443"/>
                    <a:pt x="306914" y="140970"/>
                    <a:pt x="339299" y="149543"/>
                  </a:cubicBezTo>
                  <a:lnTo>
                    <a:pt x="339299" y="280988"/>
                  </a:lnTo>
                  <a:cubicBezTo>
                    <a:pt x="311676" y="285750"/>
                    <a:pt x="288816" y="302895"/>
                    <a:pt x="275481" y="325755"/>
                  </a:cubicBezTo>
                  <a:lnTo>
                    <a:pt x="152609" y="274320"/>
                  </a:lnTo>
                  <a:cubicBezTo>
                    <a:pt x="157371" y="240983"/>
                    <a:pt x="139274" y="206693"/>
                    <a:pt x="105936" y="193358"/>
                  </a:cubicBezTo>
                  <a:cubicBezTo>
                    <a:pt x="66884" y="177165"/>
                    <a:pt x="22116" y="195263"/>
                    <a:pt x="5924" y="234315"/>
                  </a:cubicBezTo>
                  <a:cubicBezTo>
                    <a:pt x="-10269" y="273368"/>
                    <a:pt x="7829" y="318135"/>
                    <a:pt x="46881" y="334328"/>
                  </a:cubicBezTo>
                  <a:cubicBezTo>
                    <a:pt x="79266" y="347663"/>
                    <a:pt x="116414" y="337185"/>
                    <a:pt x="136416" y="309563"/>
                  </a:cubicBezTo>
                  <a:lnTo>
                    <a:pt x="262146" y="360998"/>
                  </a:lnTo>
                  <a:cubicBezTo>
                    <a:pt x="261194" y="364808"/>
                    <a:pt x="261194" y="369570"/>
                    <a:pt x="261194" y="373380"/>
                  </a:cubicBezTo>
                  <a:cubicBezTo>
                    <a:pt x="261194" y="394335"/>
                    <a:pt x="267861" y="414338"/>
                    <a:pt x="280244" y="430530"/>
                  </a:cubicBezTo>
                  <a:lnTo>
                    <a:pt x="181184" y="530543"/>
                  </a:lnTo>
                  <a:cubicBezTo>
                    <a:pt x="151656" y="513398"/>
                    <a:pt x="113556" y="517208"/>
                    <a:pt x="88791" y="541973"/>
                  </a:cubicBezTo>
                  <a:cubicBezTo>
                    <a:pt x="59264" y="571500"/>
                    <a:pt x="59264" y="620078"/>
                    <a:pt x="88791" y="649605"/>
                  </a:cubicBezTo>
                  <a:cubicBezTo>
                    <a:pt x="118319" y="679133"/>
                    <a:pt x="166896" y="679133"/>
                    <a:pt x="196424" y="649605"/>
                  </a:cubicBezTo>
                  <a:cubicBezTo>
                    <a:pt x="221189" y="624840"/>
                    <a:pt x="224999" y="586740"/>
                    <a:pt x="207854" y="557213"/>
                  </a:cubicBezTo>
                  <a:lnTo>
                    <a:pt x="308819" y="456248"/>
                  </a:lnTo>
                  <a:cubicBezTo>
                    <a:pt x="323106" y="464820"/>
                    <a:pt x="339299" y="469583"/>
                    <a:pt x="356444" y="469583"/>
                  </a:cubicBezTo>
                  <a:cubicBezTo>
                    <a:pt x="357396" y="469583"/>
                    <a:pt x="357396" y="469583"/>
                    <a:pt x="358349" y="469583"/>
                  </a:cubicBezTo>
                  <a:cubicBezTo>
                    <a:pt x="359301" y="469583"/>
                    <a:pt x="359301" y="469583"/>
                    <a:pt x="360254" y="469583"/>
                  </a:cubicBezTo>
                  <a:cubicBezTo>
                    <a:pt x="377399" y="469583"/>
                    <a:pt x="393591" y="464820"/>
                    <a:pt x="407879" y="456248"/>
                  </a:cubicBezTo>
                  <a:lnTo>
                    <a:pt x="508844" y="557213"/>
                  </a:lnTo>
                  <a:cubicBezTo>
                    <a:pt x="491699" y="586740"/>
                    <a:pt x="495509" y="624840"/>
                    <a:pt x="520274" y="650558"/>
                  </a:cubicBezTo>
                  <a:cubicBezTo>
                    <a:pt x="549801" y="680085"/>
                    <a:pt x="598379" y="680085"/>
                    <a:pt x="627906" y="650558"/>
                  </a:cubicBezTo>
                  <a:cubicBezTo>
                    <a:pt x="657434" y="621030"/>
                    <a:pt x="657434" y="572453"/>
                    <a:pt x="627906" y="542925"/>
                  </a:cubicBezTo>
                  <a:cubicBezTo>
                    <a:pt x="603141" y="518160"/>
                    <a:pt x="565041" y="514350"/>
                    <a:pt x="535514" y="531495"/>
                  </a:cubicBezTo>
                  <a:lnTo>
                    <a:pt x="436454" y="431483"/>
                  </a:lnTo>
                  <a:cubicBezTo>
                    <a:pt x="448836" y="415290"/>
                    <a:pt x="455504" y="396240"/>
                    <a:pt x="455504" y="374333"/>
                  </a:cubicBezTo>
                  <a:cubicBezTo>
                    <a:pt x="455504" y="370523"/>
                    <a:pt x="455504" y="365760"/>
                    <a:pt x="454551" y="361950"/>
                  </a:cubicBezTo>
                  <a:lnTo>
                    <a:pt x="580281" y="310515"/>
                  </a:lnTo>
                  <a:cubicBezTo>
                    <a:pt x="600284" y="337185"/>
                    <a:pt x="637431" y="348615"/>
                    <a:pt x="669816" y="335280"/>
                  </a:cubicBezTo>
                  <a:cubicBezTo>
                    <a:pt x="707916" y="318135"/>
                    <a:pt x="726966" y="274320"/>
                    <a:pt x="710774" y="235268"/>
                  </a:cubicBezTo>
                  <a:close/>
                </a:path>
              </a:pathLst>
            </a:custGeom>
            <a:solidFill>
              <a:schemeClr val="accent6">
                <a:lumMod val="75000"/>
              </a:schemeClr>
            </a:solidFill>
            <a:ln w="9525" cap="flat">
              <a:noFill/>
              <a:prstDash val="solid"/>
              <a:miter/>
            </a:ln>
          </p:spPr>
          <p:txBody>
            <a:bodyPr rtlCol="0" anchor="ctr"/>
            <a:lstStyle/>
            <a:p>
              <a:endParaRPr lang="x-none"/>
            </a:p>
          </p:txBody>
        </p:sp>
      </p:grpSp>
      <p:grpSp>
        <p:nvGrpSpPr>
          <p:cNvPr id="31" name="Group 30">
            <a:extLst>
              <a:ext uri="{FF2B5EF4-FFF2-40B4-BE49-F238E27FC236}">
                <a16:creationId xmlns:a16="http://schemas.microsoft.com/office/drawing/2014/main" xmlns="" id="{27574D53-611E-FC4D-A812-C081DCAA9A59}"/>
              </a:ext>
            </a:extLst>
          </p:cNvPr>
          <p:cNvGrpSpPr/>
          <p:nvPr/>
        </p:nvGrpSpPr>
        <p:grpSpPr>
          <a:xfrm>
            <a:off x="2654956" y="1812738"/>
            <a:ext cx="1878935" cy="2468880"/>
            <a:chOff x="2654956" y="1812738"/>
            <a:chExt cx="1878935" cy="2468880"/>
          </a:xfrm>
        </p:grpSpPr>
        <p:sp>
          <p:nvSpPr>
            <p:cNvPr id="23" name="Rectangle 22">
              <a:extLst>
                <a:ext uri="{FF2B5EF4-FFF2-40B4-BE49-F238E27FC236}">
                  <a16:creationId xmlns:a16="http://schemas.microsoft.com/office/drawing/2014/main" xmlns="" id="{E2A30FBD-6A10-46CF-AB68-6FABB2095498}"/>
                </a:ext>
              </a:extLst>
            </p:cNvPr>
            <p:cNvSpPr/>
            <p:nvPr/>
          </p:nvSpPr>
          <p:spPr>
            <a:xfrm>
              <a:off x="2654956" y="1812738"/>
              <a:ext cx="1878935" cy="2468880"/>
            </a:xfrm>
            <a:prstGeom prst="rect">
              <a:avLst/>
            </a:prstGeom>
            <a:solidFill>
              <a:schemeClr val="accent2"/>
            </a:solidFill>
            <a:ln w="3175" cap="flat" cmpd="sng" algn="ctr">
              <a:solidFill>
                <a:schemeClr val="bg2"/>
              </a:solidFill>
              <a:prstDash val="lgDash"/>
            </a:ln>
            <a:effectLst/>
          </p:spPr>
          <p:txBody>
            <a:bodyPr lIns="34290" tIns="102870" rIns="34290" bIns="0" rtlCol="0" anchor="t"/>
            <a:lstStyle/>
            <a:p>
              <a:pPr algn="ctr" defTabSz="685800">
                <a:buClr>
                  <a:srgbClr val="000000"/>
                </a:buClr>
                <a:defRPr/>
              </a:pPr>
              <a:endParaRPr lang="en-GB" sz="1050" b="1" kern="0" dirty="0">
                <a:solidFill>
                  <a:schemeClr val="bg2"/>
                </a:solidFill>
                <a:latin typeface="Calibri" panose="020F0502020204030204"/>
                <a:cs typeface="Calibri" panose="020F0502020204030204" pitchFamily="34" charset="0"/>
                <a:sym typeface="Arial"/>
              </a:endParaRPr>
            </a:p>
          </p:txBody>
        </p:sp>
        <p:sp>
          <p:nvSpPr>
            <p:cNvPr id="24" name="Rectangle 23">
              <a:extLst>
                <a:ext uri="{FF2B5EF4-FFF2-40B4-BE49-F238E27FC236}">
                  <a16:creationId xmlns:a16="http://schemas.microsoft.com/office/drawing/2014/main" xmlns="" id="{AC8CCC36-82F0-4C8B-AAF7-3806F05377CE}"/>
                </a:ext>
              </a:extLst>
            </p:cNvPr>
            <p:cNvSpPr/>
            <p:nvPr/>
          </p:nvSpPr>
          <p:spPr>
            <a:xfrm>
              <a:off x="2800137" y="2724371"/>
              <a:ext cx="1214936"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rPr>
                <a:t>Rules &amp; Policies </a:t>
              </a:r>
              <a:endParaRPr lang="en-GB" sz="825" kern="0" dirty="0">
                <a:latin typeface="Open Sans Light" panose="020B0306030504020204" pitchFamily="34" charset="0"/>
              </a:endParaRPr>
            </a:p>
          </p:txBody>
        </p:sp>
        <p:sp>
          <p:nvSpPr>
            <p:cNvPr id="25" name="Rectangle 24">
              <a:extLst>
                <a:ext uri="{FF2B5EF4-FFF2-40B4-BE49-F238E27FC236}">
                  <a16:creationId xmlns:a16="http://schemas.microsoft.com/office/drawing/2014/main" xmlns="" id="{42BC317A-EFC8-42A7-9685-DF4F5C0EBAD5}"/>
                </a:ext>
              </a:extLst>
            </p:cNvPr>
            <p:cNvSpPr/>
            <p:nvPr/>
          </p:nvSpPr>
          <p:spPr>
            <a:xfrm>
              <a:off x="2800137" y="3095667"/>
              <a:ext cx="1214936"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rPr>
                <a:t>Data Discovery</a:t>
              </a:r>
              <a:endParaRPr lang="en-GB" sz="825" kern="0" dirty="0">
                <a:latin typeface="Open Sans Light" panose="020B0306030504020204" pitchFamily="34" charset="0"/>
              </a:endParaRPr>
            </a:p>
          </p:txBody>
        </p:sp>
        <p:sp>
          <p:nvSpPr>
            <p:cNvPr id="26" name="Rectangle 25">
              <a:extLst>
                <a:ext uri="{FF2B5EF4-FFF2-40B4-BE49-F238E27FC236}">
                  <a16:creationId xmlns:a16="http://schemas.microsoft.com/office/drawing/2014/main" xmlns="" id="{CDE7099B-4277-47DC-8AD1-6559EC10EE01}"/>
                </a:ext>
              </a:extLst>
            </p:cNvPr>
            <p:cNvSpPr/>
            <p:nvPr/>
          </p:nvSpPr>
          <p:spPr>
            <a:xfrm>
              <a:off x="2800137" y="3466962"/>
              <a:ext cx="1214936"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rPr>
                <a:t>Relationship Exploration</a:t>
              </a:r>
              <a:endParaRPr lang="en-GB" sz="825" kern="0" dirty="0">
                <a:latin typeface="Open Sans Light" panose="020B0306030504020204" pitchFamily="34" charset="0"/>
              </a:endParaRPr>
            </a:p>
          </p:txBody>
        </p:sp>
        <p:sp>
          <p:nvSpPr>
            <p:cNvPr id="27" name="Rectangle 26">
              <a:extLst>
                <a:ext uri="{FF2B5EF4-FFF2-40B4-BE49-F238E27FC236}">
                  <a16:creationId xmlns:a16="http://schemas.microsoft.com/office/drawing/2014/main" xmlns="" id="{B74E4A4F-0FE5-48A4-8598-35C859AB30B9}"/>
                </a:ext>
              </a:extLst>
            </p:cNvPr>
            <p:cNvSpPr/>
            <p:nvPr/>
          </p:nvSpPr>
          <p:spPr>
            <a:xfrm>
              <a:off x="2800137" y="2353075"/>
              <a:ext cx="1214936" cy="274320"/>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buClr>
                  <a:srgbClr val="000000"/>
                </a:buClr>
                <a:defRPr/>
              </a:pPr>
              <a:r>
                <a:rPr lang="en-US" sz="825" kern="0" dirty="0">
                  <a:latin typeface="Open Sans Light" panose="020B0306030504020204" pitchFamily="34" charset="0"/>
                </a:rPr>
                <a:t>Business Terms/ Data Classification</a:t>
              </a:r>
              <a:endParaRPr lang="en-GB" sz="825" kern="0" dirty="0">
                <a:latin typeface="Open Sans Light" panose="020B0306030504020204" pitchFamily="34" charset="0"/>
              </a:endParaRPr>
            </a:p>
          </p:txBody>
        </p:sp>
        <p:sp>
          <p:nvSpPr>
            <p:cNvPr id="28" name="Rectangle 27">
              <a:extLst>
                <a:ext uri="{FF2B5EF4-FFF2-40B4-BE49-F238E27FC236}">
                  <a16:creationId xmlns:a16="http://schemas.microsoft.com/office/drawing/2014/main" xmlns="" id="{BFA09B66-4599-4273-BB66-F71819C4AC6E}"/>
                </a:ext>
              </a:extLst>
            </p:cNvPr>
            <p:cNvSpPr/>
            <p:nvPr/>
          </p:nvSpPr>
          <p:spPr>
            <a:xfrm>
              <a:off x="2800137" y="1981779"/>
              <a:ext cx="1214936" cy="274320"/>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rPr>
                <a:t>Master Data Management</a:t>
              </a:r>
              <a:endParaRPr lang="en-GB" sz="825" kern="0" dirty="0">
                <a:latin typeface="Open Sans Light" panose="020B0306030504020204" pitchFamily="34" charset="0"/>
              </a:endParaRPr>
            </a:p>
          </p:txBody>
        </p:sp>
        <p:sp>
          <p:nvSpPr>
            <p:cNvPr id="29" name="Rectangle 28">
              <a:extLst>
                <a:ext uri="{FF2B5EF4-FFF2-40B4-BE49-F238E27FC236}">
                  <a16:creationId xmlns:a16="http://schemas.microsoft.com/office/drawing/2014/main" xmlns="" id="{F5115976-98C3-4403-800E-282AE77CD399}"/>
                </a:ext>
              </a:extLst>
            </p:cNvPr>
            <p:cNvSpPr/>
            <p:nvPr/>
          </p:nvSpPr>
          <p:spPr>
            <a:xfrm>
              <a:off x="2800137" y="3838258"/>
              <a:ext cx="1214936" cy="274320"/>
            </a:xfrm>
            <a:prstGeom prst="rect">
              <a:avLst/>
            </a:prstGeom>
            <a:solidFill>
              <a:schemeClr val="bg2"/>
            </a:solidFill>
            <a:ln w="3175" cap="flat" cmpd="sng" algn="ctr">
              <a:solidFill>
                <a:schemeClr val="bg2"/>
              </a:solidFill>
              <a:prstDash val="solid"/>
            </a:ln>
            <a:effectLst/>
          </p:spPr>
          <p:txBody>
            <a:bodyPr lIns="0" tIns="0" rIns="0" bIns="0" rtlCol="0" anchor="ctr"/>
            <a:lstStyle/>
            <a:p>
              <a:pPr algn="ctr" defTabSz="685800">
                <a:buClr>
                  <a:srgbClr val="000000"/>
                </a:buClr>
                <a:defRPr/>
              </a:pPr>
              <a:r>
                <a:rPr lang="en-US" sz="825" kern="0" dirty="0">
                  <a:latin typeface="Open Sans Light" panose="020B0306030504020204" pitchFamily="34" charset="0"/>
                  <a:ea typeface="Open Sans Light" panose="020B0306030504020204" pitchFamily="34" charset="0"/>
                  <a:cs typeface="Open Sans Light" panose="020B0306030504020204" pitchFamily="34" charset="0"/>
                </a:rPr>
                <a:t>Data Profiling</a:t>
              </a:r>
              <a:endParaRPr lang="en-GB" sz="825" kern="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6" name="AutoShape 4">
              <a:extLst>
                <a:ext uri="{FF2B5EF4-FFF2-40B4-BE49-F238E27FC236}">
                  <a16:creationId xmlns:a16="http://schemas.microsoft.com/office/drawing/2014/main" xmlns="" id="{CF9F9402-ADA3-4E9D-B2D4-1BFA6266BA9C}"/>
                </a:ext>
              </a:extLst>
            </p:cNvPr>
            <p:cNvSpPr>
              <a:spLocks noChangeArrowheads="1"/>
            </p:cNvSpPr>
            <p:nvPr/>
          </p:nvSpPr>
          <p:spPr bwMode="auto">
            <a:xfrm>
              <a:off x="4100551" y="2338883"/>
              <a:ext cx="384048" cy="1392174"/>
            </a:xfrm>
            <a:prstGeom prst="rect">
              <a:avLst/>
            </a:prstGeom>
            <a:solidFill>
              <a:schemeClr val="bg2"/>
            </a:solidFill>
            <a:ln w="3175" cap="flat" cmpd="sng" algn="ctr">
              <a:solidFill>
                <a:schemeClr val="bg2"/>
              </a:solidFill>
              <a:prstDash val="soli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lvl1pPr>
                <a:spcBef>
                  <a:spcPts val="1200"/>
                </a:spcBef>
                <a:defRPr sz="2200">
                  <a:solidFill>
                    <a:schemeClr val="tx1"/>
                  </a:solidFill>
                  <a:latin typeface="Arial" panose="020B0604020202020204" pitchFamily="34" charset="0"/>
                </a:defRPr>
              </a:lvl1pPr>
              <a:lvl2pPr marL="742950" indent="-285750">
                <a:spcBef>
                  <a:spcPts val="1800"/>
                </a:spcBef>
                <a:defRPr sz="1600">
                  <a:solidFill>
                    <a:schemeClr val="bg2"/>
                  </a:solidFill>
                  <a:latin typeface="Arial" panose="020B0604020202020204" pitchFamily="34" charset="0"/>
                </a:defRPr>
              </a:lvl2pPr>
              <a:lvl3pPr marL="1143000" indent="-228600">
                <a:spcBef>
                  <a:spcPts val="600"/>
                </a:spcBef>
                <a:buClr>
                  <a:schemeClr val="accent2"/>
                </a:buClr>
                <a:buFont typeface="Wingdings" panose="05000000000000000000" pitchFamily="2" charset="2"/>
                <a:buChar char="§"/>
                <a:defRPr sz="1600">
                  <a:solidFill>
                    <a:schemeClr val="bg2"/>
                  </a:solidFill>
                  <a:latin typeface="Arial" panose="020B0604020202020204" pitchFamily="34" charset="0"/>
                </a:defRPr>
              </a:lvl3pPr>
              <a:lvl4pPr marL="1600200" indent="-228600">
                <a:spcBef>
                  <a:spcPts val="600"/>
                </a:spcBef>
                <a:buClr>
                  <a:schemeClr val="accent2"/>
                </a:buClr>
                <a:buFont typeface="Arial" panose="020B0604020202020204" pitchFamily="34" charset="0"/>
                <a:buChar char="–"/>
                <a:defRPr sz="1600">
                  <a:solidFill>
                    <a:schemeClr val="bg2"/>
                  </a:solidFill>
                  <a:latin typeface="Arial" panose="020B0604020202020204" pitchFamily="34" charset="0"/>
                </a:defRPr>
              </a:lvl4pPr>
              <a:lvl5pPr marL="2057400" indent="-228600">
                <a:spcBef>
                  <a:spcPts val="600"/>
                </a:spcBef>
                <a:buClr>
                  <a:schemeClr val="accent2"/>
                </a:buClr>
                <a:buFont typeface="Wingdings" panose="05000000000000000000" pitchFamily="2" charset="2"/>
                <a:buChar char="§"/>
                <a:defRPr sz="1600">
                  <a:solidFill>
                    <a:schemeClr val="bg2"/>
                  </a:solidFill>
                  <a:latin typeface="Arial" panose="020B0604020202020204" pitchFamily="34" charset="0"/>
                </a:defRPr>
              </a:lvl5pPr>
              <a:lvl6pPr marL="2514600" indent="-228600" eaLnBrk="0" fontAlgn="base" hangingPunct="0">
                <a:spcBef>
                  <a:spcPts val="600"/>
                </a:spcBef>
                <a:spcAft>
                  <a:spcPct val="0"/>
                </a:spcAft>
                <a:buClr>
                  <a:schemeClr val="accent2"/>
                </a:buClr>
                <a:buFont typeface="Wingdings" panose="05000000000000000000" pitchFamily="2" charset="2"/>
                <a:buChar char="§"/>
                <a:defRPr sz="1600">
                  <a:solidFill>
                    <a:schemeClr val="bg2"/>
                  </a:solidFill>
                  <a:latin typeface="Arial" panose="020B0604020202020204" pitchFamily="34" charset="0"/>
                </a:defRPr>
              </a:lvl6pPr>
              <a:lvl7pPr marL="2971800" indent="-228600" eaLnBrk="0" fontAlgn="base" hangingPunct="0">
                <a:spcBef>
                  <a:spcPts val="600"/>
                </a:spcBef>
                <a:spcAft>
                  <a:spcPct val="0"/>
                </a:spcAft>
                <a:buClr>
                  <a:schemeClr val="accent2"/>
                </a:buClr>
                <a:buFont typeface="Wingdings" panose="05000000000000000000" pitchFamily="2" charset="2"/>
                <a:buChar char="§"/>
                <a:defRPr sz="1600">
                  <a:solidFill>
                    <a:schemeClr val="bg2"/>
                  </a:solidFill>
                  <a:latin typeface="Arial" panose="020B0604020202020204" pitchFamily="34" charset="0"/>
                </a:defRPr>
              </a:lvl7pPr>
              <a:lvl8pPr marL="3429000" indent="-228600" eaLnBrk="0" fontAlgn="base" hangingPunct="0">
                <a:spcBef>
                  <a:spcPts val="600"/>
                </a:spcBef>
                <a:spcAft>
                  <a:spcPct val="0"/>
                </a:spcAft>
                <a:buClr>
                  <a:schemeClr val="accent2"/>
                </a:buClr>
                <a:buFont typeface="Wingdings" panose="05000000000000000000" pitchFamily="2" charset="2"/>
                <a:buChar char="§"/>
                <a:defRPr sz="1600">
                  <a:solidFill>
                    <a:schemeClr val="bg2"/>
                  </a:solidFill>
                  <a:latin typeface="Arial" panose="020B0604020202020204" pitchFamily="34" charset="0"/>
                </a:defRPr>
              </a:lvl8pPr>
              <a:lvl9pPr marL="3886200" indent="-228600" eaLnBrk="0" fontAlgn="base" hangingPunct="0">
                <a:spcBef>
                  <a:spcPts val="600"/>
                </a:spcBef>
                <a:spcAft>
                  <a:spcPct val="0"/>
                </a:spcAft>
                <a:buClr>
                  <a:schemeClr val="accent2"/>
                </a:buClr>
                <a:buFont typeface="Wingdings" panose="05000000000000000000" pitchFamily="2" charset="2"/>
                <a:buChar char="§"/>
                <a:defRPr sz="1600">
                  <a:solidFill>
                    <a:schemeClr val="bg2"/>
                  </a:solidFill>
                  <a:latin typeface="Arial" panose="020B0604020202020204" pitchFamily="34" charset="0"/>
                </a:defRPr>
              </a:lvl9pPr>
            </a:lstStyle>
            <a:p>
              <a:pPr algn="ctr" defTabSz="685800">
                <a:spcBef>
                  <a:spcPts val="900"/>
                </a:spcBef>
                <a:buClr>
                  <a:srgbClr val="000000"/>
                </a:buClr>
                <a:defRPr/>
              </a:pPr>
              <a:r>
                <a:rPr lang="en-GB" altLang="en-US" sz="825" kern="0" dirty="0">
                  <a:latin typeface="Open Sans Light" panose="020B0306030504020204" pitchFamily="34" charset="0"/>
                  <a:ea typeface="Open Sans Light" panose="020B0306030504020204" pitchFamily="34" charset="0"/>
                  <a:cs typeface="Open Sans Light" panose="020B0306030504020204" pitchFamily="34" charset="0"/>
                  <a:sym typeface="Arial"/>
                </a:rPr>
                <a:t>Governed Data Catalog</a:t>
              </a:r>
            </a:p>
          </p:txBody>
        </p:sp>
      </p:grpSp>
      <p:grpSp>
        <p:nvGrpSpPr>
          <p:cNvPr id="111" name="Group 110">
            <a:extLst>
              <a:ext uri="{FF2B5EF4-FFF2-40B4-BE49-F238E27FC236}">
                <a16:creationId xmlns:a16="http://schemas.microsoft.com/office/drawing/2014/main" xmlns="" id="{A34C3553-0318-1646-8C53-DC8C63A05F35}"/>
              </a:ext>
            </a:extLst>
          </p:cNvPr>
          <p:cNvGrpSpPr/>
          <p:nvPr/>
        </p:nvGrpSpPr>
        <p:grpSpPr>
          <a:xfrm>
            <a:off x="1323308" y="1818476"/>
            <a:ext cx="7286797" cy="2454615"/>
            <a:chOff x="1323308" y="1818687"/>
            <a:chExt cx="7286797" cy="2454615"/>
          </a:xfrm>
        </p:grpSpPr>
        <p:sp>
          <p:nvSpPr>
            <p:cNvPr id="112" name="Rectangle 111">
              <a:extLst>
                <a:ext uri="{FF2B5EF4-FFF2-40B4-BE49-F238E27FC236}">
                  <a16:creationId xmlns:a16="http://schemas.microsoft.com/office/drawing/2014/main" xmlns="" id="{0E65BE0B-5F97-5948-98D5-948EF13DE5FD}"/>
                </a:ext>
              </a:extLst>
            </p:cNvPr>
            <p:cNvSpPr/>
            <p:nvPr/>
          </p:nvSpPr>
          <p:spPr>
            <a:xfrm>
              <a:off x="1323308" y="1829469"/>
              <a:ext cx="1235172" cy="2443833"/>
            </a:xfrm>
            <a:prstGeom prst="rect">
              <a:avLst/>
            </a:prstGeom>
            <a:solidFill>
              <a:schemeClr val="accent1">
                <a:lumMod val="60000"/>
                <a:lumOff val="40000"/>
              </a:schemeClr>
            </a:solidFill>
            <a:ln>
              <a:solidFill>
                <a:schemeClr val="accent6">
                  <a:lumMod val="40000"/>
                  <a:lumOff val="60000"/>
                </a:schemeClr>
              </a:solidFill>
            </a:ln>
          </p:spPr>
          <p:txBody>
            <a:bodyPr wrap="square" lIns="0" tIns="0" rIns="0" bIns="0" rtlCol="0" anchor="ctr">
              <a:noAutofit/>
            </a:bodyPr>
            <a:lstStyle/>
            <a:p>
              <a:pPr algn="ctr"/>
              <a:endParaRPr lang="x-none" sz="1200" dirty="0" err="1">
                <a:solidFill>
                  <a:srgbClr val="FFFFFF"/>
                </a:solidFill>
                <a:latin typeface="Arial"/>
                <a:cs typeface="Arial"/>
              </a:endParaRPr>
            </a:p>
          </p:txBody>
        </p:sp>
        <p:sp>
          <p:nvSpPr>
            <p:cNvPr id="113" name="TextBox 112">
              <a:extLst>
                <a:ext uri="{FF2B5EF4-FFF2-40B4-BE49-F238E27FC236}">
                  <a16:creationId xmlns:a16="http://schemas.microsoft.com/office/drawing/2014/main" xmlns="" id="{D6EEA198-31B6-7F47-A6A5-4B32265BE050}"/>
                </a:ext>
              </a:extLst>
            </p:cNvPr>
            <p:cNvSpPr txBox="1"/>
            <p:nvPr/>
          </p:nvSpPr>
          <p:spPr>
            <a:xfrm>
              <a:off x="1345684" y="2618914"/>
              <a:ext cx="1195204" cy="438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1100" b="1" dirty="0">
                  <a:latin typeface="IBM Plex Sans" panose="020B0503050203000203" pitchFamily="34" charset="77"/>
                  <a:cs typeface="Calibri"/>
                  <a:sym typeface="Calibri"/>
                </a:rPr>
                <a:t>Data Virtualization</a:t>
              </a:r>
            </a:p>
          </p:txBody>
        </p:sp>
        <p:pic>
          <p:nvPicPr>
            <p:cNvPr id="114" name="Picture 113">
              <a:extLst>
                <a:ext uri="{FF2B5EF4-FFF2-40B4-BE49-F238E27FC236}">
                  <a16:creationId xmlns:a16="http://schemas.microsoft.com/office/drawing/2014/main" xmlns="" id="{A6A1A840-8988-5542-8B83-38EC60D050FC}"/>
                </a:ext>
              </a:extLst>
            </p:cNvPr>
            <p:cNvPicPr>
              <a:picLocks noChangeAspect="1"/>
            </p:cNvPicPr>
            <p:nvPr/>
          </p:nvPicPr>
          <p:blipFill>
            <a:blip r:embed="rId22"/>
            <a:stretch>
              <a:fillRect/>
            </a:stretch>
          </p:blipFill>
          <p:spPr>
            <a:xfrm>
              <a:off x="1783772" y="2450426"/>
              <a:ext cx="327427" cy="264222"/>
            </a:xfrm>
            <a:prstGeom prst="rect">
              <a:avLst/>
            </a:prstGeom>
            <a:effectLst/>
          </p:spPr>
        </p:pic>
        <p:sp>
          <p:nvSpPr>
            <p:cNvPr id="115" name="TextBox 114">
              <a:extLst>
                <a:ext uri="{FF2B5EF4-FFF2-40B4-BE49-F238E27FC236}">
                  <a16:creationId xmlns:a16="http://schemas.microsoft.com/office/drawing/2014/main" xmlns="" id="{076FE2DC-5816-6F48-929F-929746B15710}"/>
                </a:ext>
              </a:extLst>
            </p:cNvPr>
            <p:cNvSpPr txBox="1"/>
            <p:nvPr/>
          </p:nvSpPr>
          <p:spPr>
            <a:xfrm>
              <a:off x="1350730" y="3685332"/>
              <a:ext cx="1195204"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1100" b="1" dirty="0">
                  <a:latin typeface="IBM Plex Sans" panose="020B0503050203000203" pitchFamily="34" charset="77"/>
                  <a:cs typeface="Calibri"/>
                  <a:sym typeface="Calibri"/>
                </a:rPr>
                <a:t>Streams</a:t>
              </a:r>
            </a:p>
          </p:txBody>
        </p:sp>
        <p:pic>
          <p:nvPicPr>
            <p:cNvPr id="116" name="Picture 6" descr="Stream8">
              <a:extLst>
                <a:ext uri="{FF2B5EF4-FFF2-40B4-BE49-F238E27FC236}">
                  <a16:creationId xmlns:a16="http://schemas.microsoft.com/office/drawing/2014/main" xmlns="" id="{01ADA448-922F-F24B-8191-65749352B85D}"/>
                </a:ext>
              </a:extLst>
            </p:cNvPr>
            <p:cNvPicPr>
              <a:picLocks noChangeAspect="1"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1813606" y="3517218"/>
              <a:ext cx="276166" cy="2492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xmlns="" id="{A84F3483-1CB7-F448-A8DC-DBD1AE26BFBD}"/>
                </a:ext>
              </a:extLst>
            </p:cNvPr>
            <p:cNvSpPr/>
            <p:nvPr/>
          </p:nvSpPr>
          <p:spPr>
            <a:xfrm>
              <a:off x="2639886" y="1821755"/>
              <a:ext cx="1878934" cy="2443833"/>
            </a:xfrm>
            <a:prstGeom prst="rect">
              <a:avLst/>
            </a:prstGeom>
            <a:solidFill>
              <a:schemeClr val="accent1">
                <a:lumMod val="60000"/>
                <a:lumOff val="40000"/>
              </a:schemeClr>
            </a:solidFill>
            <a:ln>
              <a:solidFill>
                <a:schemeClr val="accent6">
                  <a:lumMod val="40000"/>
                  <a:lumOff val="60000"/>
                </a:schemeClr>
              </a:solidFill>
            </a:ln>
          </p:spPr>
          <p:txBody>
            <a:bodyPr wrap="square" lIns="0" tIns="0" rIns="0" bIns="0" rtlCol="0" anchor="ctr">
              <a:noAutofit/>
            </a:bodyPr>
            <a:lstStyle/>
            <a:p>
              <a:pPr algn="ctr"/>
              <a:endParaRPr lang="x-none" sz="1200" dirty="0" err="1">
                <a:solidFill>
                  <a:srgbClr val="FFFFFF"/>
                </a:solidFill>
                <a:latin typeface="Arial"/>
                <a:cs typeface="Arial"/>
              </a:endParaRPr>
            </a:p>
          </p:txBody>
        </p:sp>
        <p:sp>
          <p:nvSpPr>
            <p:cNvPr id="118" name="Rounded Rectangle 117">
              <a:extLst>
                <a:ext uri="{FF2B5EF4-FFF2-40B4-BE49-F238E27FC236}">
                  <a16:creationId xmlns:a16="http://schemas.microsoft.com/office/drawing/2014/main" xmlns="" id="{C99FDB79-83BF-5E42-A9E6-A36DB2C88A57}"/>
                </a:ext>
              </a:extLst>
            </p:cNvPr>
            <p:cNvSpPr/>
            <p:nvPr/>
          </p:nvSpPr>
          <p:spPr>
            <a:xfrm>
              <a:off x="1387994" y="2021061"/>
              <a:ext cx="1110583" cy="305307"/>
            </a:xfrm>
            <a:prstGeom prst="roundRect">
              <a:avLst/>
            </a:prstGeom>
            <a:noFill/>
          </p:spPr>
          <p:txBody>
            <a:bodyPr wrap="square" lIns="0" tIns="0" rIns="0" bIns="0" rtlCol="0" anchor="ctr">
              <a:noAutofit/>
            </a:bodyPr>
            <a:lstStyle/>
            <a:p>
              <a:pPr algn="ctr" defTabSz="914354">
                <a:defRPr/>
              </a:pPr>
              <a:r>
                <a:rPr lang="en-US" sz="1050" b="1" kern="0" dirty="0">
                  <a:solidFill>
                    <a:srgbClr val="C00000"/>
                  </a:solidFill>
                  <a:latin typeface="IBM Plex Sans" panose="020B0503050000000000" pitchFamily="34" charset="77"/>
                  <a:ea typeface="Arial" charset="0"/>
                  <a:cs typeface="Arial" charset="0"/>
                  <a:sym typeface="HelvNeue Roman for IBM"/>
                </a:rPr>
                <a:t>Access the Data</a:t>
              </a:r>
            </a:p>
          </p:txBody>
        </p:sp>
        <p:sp>
          <p:nvSpPr>
            <p:cNvPr id="119" name="Rounded Rectangle 118">
              <a:extLst>
                <a:ext uri="{FF2B5EF4-FFF2-40B4-BE49-F238E27FC236}">
                  <a16:creationId xmlns:a16="http://schemas.microsoft.com/office/drawing/2014/main" xmlns="" id="{65448CDF-5769-544C-A74D-0D438A6CA853}"/>
                </a:ext>
              </a:extLst>
            </p:cNvPr>
            <p:cNvSpPr/>
            <p:nvPr/>
          </p:nvSpPr>
          <p:spPr>
            <a:xfrm>
              <a:off x="3105318" y="2061711"/>
              <a:ext cx="957928" cy="243293"/>
            </a:xfrm>
            <a:prstGeom prst="roundRect">
              <a:avLst/>
            </a:prstGeom>
            <a:noFill/>
          </p:spPr>
          <p:txBody>
            <a:bodyPr wrap="square" lIns="0" tIns="0" rIns="0" bIns="0" rtlCol="0" anchor="ctr">
              <a:noAutofit/>
            </a:bodyPr>
            <a:lstStyle/>
            <a:p>
              <a:pPr algn="ctr" defTabSz="914354">
                <a:defRPr/>
              </a:pPr>
              <a:r>
                <a:rPr lang="en-US" sz="1050" b="1" kern="0" dirty="0">
                  <a:solidFill>
                    <a:srgbClr val="C00000"/>
                  </a:solidFill>
                  <a:latin typeface="IBM Plex Sans" panose="020B0503050000000000" pitchFamily="34" charset="77"/>
                  <a:ea typeface="Arial" charset="0"/>
                  <a:cs typeface="Arial" charset="0"/>
                  <a:sym typeface="HelvNeue Roman for IBM"/>
                </a:rPr>
                <a:t>Prepare and Organize Data</a:t>
              </a:r>
            </a:p>
          </p:txBody>
        </p:sp>
        <p:sp>
          <p:nvSpPr>
            <p:cNvPr id="120" name="TextBox 119">
              <a:extLst>
                <a:ext uri="{FF2B5EF4-FFF2-40B4-BE49-F238E27FC236}">
                  <a16:creationId xmlns:a16="http://schemas.microsoft.com/office/drawing/2014/main" xmlns="" id="{847B7CB3-43AB-6947-90EB-F42F7BB974BF}"/>
                </a:ext>
              </a:extLst>
            </p:cNvPr>
            <p:cNvSpPr txBox="1"/>
            <p:nvPr/>
          </p:nvSpPr>
          <p:spPr>
            <a:xfrm>
              <a:off x="2972126" y="2931082"/>
              <a:ext cx="1188128" cy="600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1100" b="1" dirty="0">
                  <a:latin typeface="IBM Plex Sans" panose="020B0503050203000203" pitchFamily="34" charset="77"/>
                  <a:cs typeface="Calibri"/>
                  <a:sym typeface="Calibri"/>
                </a:rPr>
                <a:t>Watson</a:t>
              </a:r>
            </a:p>
            <a:p>
              <a:pPr algn="ctr" defTabSz="685783" hangingPunct="0">
                <a:defRPr/>
              </a:pPr>
              <a:r>
                <a:rPr lang="en-US" sz="1100" b="1" dirty="0">
                  <a:latin typeface="IBM Plex Sans" panose="020B0503050203000203" pitchFamily="34" charset="77"/>
                  <a:cs typeface="Calibri"/>
                  <a:sym typeface="Calibri"/>
                </a:rPr>
                <a:t>Knowledge Catalog</a:t>
              </a:r>
            </a:p>
          </p:txBody>
        </p:sp>
        <p:pic>
          <p:nvPicPr>
            <p:cNvPr id="121" name="Picture 120">
              <a:extLst>
                <a:ext uri="{FF2B5EF4-FFF2-40B4-BE49-F238E27FC236}">
                  <a16:creationId xmlns:a16="http://schemas.microsoft.com/office/drawing/2014/main" xmlns="" id="{A2AC4A69-5DBB-C642-95CA-2790C0308135}"/>
                </a:ext>
              </a:extLst>
            </p:cNvPr>
            <p:cNvPicPr>
              <a:picLocks noChangeAspect="1"/>
            </p:cNvPicPr>
            <p:nvPr/>
          </p:nvPicPr>
          <p:blipFill>
            <a:blip r:embed="rId22"/>
            <a:stretch>
              <a:fillRect/>
            </a:stretch>
          </p:blipFill>
          <p:spPr>
            <a:xfrm>
              <a:off x="3428988" y="2659156"/>
              <a:ext cx="325488" cy="283173"/>
            </a:xfrm>
            <a:prstGeom prst="rect">
              <a:avLst/>
            </a:prstGeom>
            <a:effectLst/>
          </p:spPr>
        </p:pic>
        <p:sp>
          <p:nvSpPr>
            <p:cNvPr id="122" name="Rectangle 121">
              <a:extLst>
                <a:ext uri="{FF2B5EF4-FFF2-40B4-BE49-F238E27FC236}">
                  <a16:creationId xmlns:a16="http://schemas.microsoft.com/office/drawing/2014/main" xmlns="" id="{D0147C45-018B-E249-9635-77EB0756E068}"/>
                </a:ext>
              </a:extLst>
            </p:cNvPr>
            <p:cNvSpPr/>
            <p:nvPr/>
          </p:nvSpPr>
          <p:spPr>
            <a:xfrm>
              <a:off x="4636922" y="1818687"/>
              <a:ext cx="2322208" cy="2443833"/>
            </a:xfrm>
            <a:prstGeom prst="rect">
              <a:avLst/>
            </a:prstGeom>
            <a:solidFill>
              <a:schemeClr val="accent1">
                <a:lumMod val="60000"/>
                <a:lumOff val="40000"/>
              </a:schemeClr>
            </a:solidFill>
            <a:ln>
              <a:solidFill>
                <a:schemeClr val="accent6">
                  <a:lumMod val="40000"/>
                  <a:lumOff val="60000"/>
                </a:schemeClr>
              </a:solidFill>
            </a:ln>
          </p:spPr>
          <p:txBody>
            <a:bodyPr wrap="square" lIns="0" tIns="0" rIns="0" bIns="0" rtlCol="0" anchor="ctr">
              <a:noAutofit/>
            </a:bodyPr>
            <a:lstStyle/>
            <a:p>
              <a:pPr algn="ctr"/>
              <a:endParaRPr lang="x-none" sz="1200" dirty="0" err="1">
                <a:solidFill>
                  <a:srgbClr val="FFFFFF"/>
                </a:solidFill>
                <a:latin typeface="Arial"/>
                <a:cs typeface="Arial"/>
              </a:endParaRPr>
            </a:p>
          </p:txBody>
        </p:sp>
        <p:sp>
          <p:nvSpPr>
            <p:cNvPr id="123" name="TextBox 122">
              <a:extLst>
                <a:ext uri="{FF2B5EF4-FFF2-40B4-BE49-F238E27FC236}">
                  <a16:creationId xmlns:a16="http://schemas.microsoft.com/office/drawing/2014/main" xmlns="" id="{80EF7431-003B-1642-8F29-951F007D1188}"/>
                </a:ext>
              </a:extLst>
            </p:cNvPr>
            <p:cNvSpPr txBox="1"/>
            <p:nvPr/>
          </p:nvSpPr>
          <p:spPr>
            <a:xfrm>
              <a:off x="4979061" y="2599277"/>
              <a:ext cx="157368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1200" b="1" dirty="0">
                  <a:latin typeface="IBM Plex Sans" panose="020B0503050203000203" pitchFamily="34" charset="77"/>
                  <a:cs typeface="Calibri"/>
                  <a:sym typeface="Calibri"/>
                </a:rPr>
                <a:t>Watson</a:t>
              </a:r>
            </a:p>
            <a:p>
              <a:pPr algn="ctr" defTabSz="685783" hangingPunct="0">
                <a:defRPr/>
              </a:pPr>
              <a:r>
                <a:rPr lang="en-US" sz="1200" b="1" dirty="0">
                  <a:latin typeface="IBM Plex Sans" panose="020B0503050203000203" pitchFamily="34" charset="77"/>
                  <a:cs typeface="Calibri"/>
                  <a:sym typeface="Calibri"/>
                </a:rPr>
                <a:t>Studio</a:t>
              </a:r>
            </a:p>
          </p:txBody>
        </p:sp>
        <p:pic>
          <p:nvPicPr>
            <p:cNvPr id="124" name="Picture 123">
              <a:extLst>
                <a:ext uri="{FF2B5EF4-FFF2-40B4-BE49-F238E27FC236}">
                  <a16:creationId xmlns:a16="http://schemas.microsoft.com/office/drawing/2014/main" xmlns="" id="{CF2A1E92-BFA6-FA46-B93D-D84EB6A9DB6B}"/>
                </a:ext>
              </a:extLst>
            </p:cNvPr>
            <p:cNvPicPr>
              <a:picLocks noChangeAspect="1"/>
            </p:cNvPicPr>
            <p:nvPr/>
          </p:nvPicPr>
          <p:blipFill>
            <a:blip r:embed="rId24"/>
            <a:stretch>
              <a:fillRect/>
            </a:stretch>
          </p:blipFill>
          <p:spPr>
            <a:xfrm>
              <a:off x="5605519" y="2448603"/>
              <a:ext cx="327842" cy="249429"/>
            </a:xfrm>
            <a:prstGeom prst="rect">
              <a:avLst/>
            </a:prstGeom>
            <a:effectLst/>
          </p:spPr>
        </p:pic>
        <p:sp>
          <p:nvSpPr>
            <p:cNvPr id="125" name="Rounded Rectangle 124">
              <a:extLst>
                <a:ext uri="{FF2B5EF4-FFF2-40B4-BE49-F238E27FC236}">
                  <a16:creationId xmlns:a16="http://schemas.microsoft.com/office/drawing/2014/main" xmlns="" id="{D1A2AA8E-6E1D-AD40-A78F-5BA76437E42D}"/>
                </a:ext>
              </a:extLst>
            </p:cNvPr>
            <p:cNvSpPr/>
            <p:nvPr/>
          </p:nvSpPr>
          <p:spPr>
            <a:xfrm>
              <a:off x="5133884" y="2048429"/>
              <a:ext cx="1205505" cy="243293"/>
            </a:xfrm>
            <a:prstGeom prst="roundRect">
              <a:avLst/>
            </a:prstGeom>
            <a:noFill/>
          </p:spPr>
          <p:txBody>
            <a:bodyPr wrap="square" lIns="0" tIns="0" rIns="0" bIns="0" rtlCol="0" anchor="ctr">
              <a:noAutofit/>
            </a:bodyPr>
            <a:lstStyle/>
            <a:p>
              <a:pPr algn="ctr" defTabSz="914354">
                <a:defRPr/>
              </a:pPr>
              <a:r>
                <a:rPr lang="en-US" sz="1050" b="1" kern="0" dirty="0">
                  <a:solidFill>
                    <a:srgbClr val="C00000"/>
                  </a:solidFill>
                  <a:latin typeface="IBM Plex Sans" panose="020B0503050000000000" pitchFamily="34" charset="77"/>
                  <a:ea typeface="Arial" charset="0"/>
                  <a:cs typeface="Arial" charset="0"/>
                  <a:sym typeface="HelvNeue Roman for IBM"/>
                </a:rPr>
                <a:t>Build and Train AI Models</a:t>
              </a:r>
            </a:p>
          </p:txBody>
        </p:sp>
        <p:sp>
          <p:nvSpPr>
            <p:cNvPr id="126" name="TextBox 125">
              <a:extLst>
                <a:ext uri="{FF2B5EF4-FFF2-40B4-BE49-F238E27FC236}">
                  <a16:creationId xmlns:a16="http://schemas.microsoft.com/office/drawing/2014/main" xmlns="" id="{36BC860B-035A-4B4E-8735-BF24B02F5ABC}"/>
                </a:ext>
              </a:extLst>
            </p:cNvPr>
            <p:cNvSpPr txBox="1"/>
            <p:nvPr/>
          </p:nvSpPr>
          <p:spPr>
            <a:xfrm>
              <a:off x="4997895" y="3748588"/>
              <a:ext cx="157368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1200" b="1" dirty="0">
                  <a:latin typeface="IBM Plex Sans" panose="020B0503050203000203" pitchFamily="34" charset="77"/>
                  <a:cs typeface="Calibri"/>
                  <a:sym typeface="Calibri"/>
                </a:rPr>
                <a:t>Watson Machine Learning</a:t>
              </a:r>
            </a:p>
          </p:txBody>
        </p:sp>
        <p:sp>
          <p:nvSpPr>
            <p:cNvPr id="127" name="Rounded Rectangle 126">
              <a:extLst>
                <a:ext uri="{FF2B5EF4-FFF2-40B4-BE49-F238E27FC236}">
                  <a16:creationId xmlns:a16="http://schemas.microsoft.com/office/drawing/2014/main" xmlns="" id="{C2B55E92-2EFF-2E4D-9BBC-020EDD56AA71}"/>
                </a:ext>
              </a:extLst>
            </p:cNvPr>
            <p:cNvSpPr/>
            <p:nvPr/>
          </p:nvSpPr>
          <p:spPr>
            <a:xfrm>
              <a:off x="5152718" y="3214366"/>
              <a:ext cx="1205505" cy="243293"/>
            </a:xfrm>
            <a:prstGeom prst="roundRect">
              <a:avLst/>
            </a:prstGeom>
            <a:noFill/>
          </p:spPr>
          <p:txBody>
            <a:bodyPr wrap="square" lIns="0" tIns="0" rIns="0" bIns="0" rtlCol="0" anchor="ctr">
              <a:noAutofit/>
            </a:bodyPr>
            <a:lstStyle/>
            <a:p>
              <a:pPr algn="ctr" defTabSz="914354">
                <a:defRPr/>
              </a:pPr>
              <a:r>
                <a:rPr lang="en-US" sz="1050" b="1" kern="0" dirty="0">
                  <a:solidFill>
                    <a:srgbClr val="C00000"/>
                  </a:solidFill>
                  <a:latin typeface="IBM Plex Sans" panose="020B0503050000000000" pitchFamily="34" charset="77"/>
                  <a:ea typeface="Arial" charset="0"/>
                  <a:cs typeface="Arial" charset="0"/>
                  <a:sym typeface="HelvNeue Roman for IBM"/>
                </a:rPr>
                <a:t>Deploy and  Run AI Models</a:t>
              </a:r>
            </a:p>
          </p:txBody>
        </p:sp>
        <p:pic>
          <p:nvPicPr>
            <p:cNvPr id="128" name="Picture 127">
              <a:extLst>
                <a:ext uri="{FF2B5EF4-FFF2-40B4-BE49-F238E27FC236}">
                  <a16:creationId xmlns:a16="http://schemas.microsoft.com/office/drawing/2014/main" xmlns="" id="{A7FA21A7-B48E-4142-B523-E10102144B75}"/>
                </a:ext>
              </a:extLst>
            </p:cNvPr>
            <p:cNvPicPr>
              <a:picLocks noChangeAspect="1"/>
            </p:cNvPicPr>
            <p:nvPr/>
          </p:nvPicPr>
          <p:blipFill>
            <a:blip r:embed="rId25"/>
            <a:stretch>
              <a:fillRect/>
            </a:stretch>
          </p:blipFill>
          <p:spPr>
            <a:xfrm>
              <a:off x="5622323" y="3575180"/>
              <a:ext cx="325434" cy="258899"/>
            </a:xfrm>
            <a:prstGeom prst="rect">
              <a:avLst/>
            </a:prstGeom>
          </p:spPr>
        </p:pic>
        <p:sp>
          <p:nvSpPr>
            <p:cNvPr id="137" name="Rectangle 136">
              <a:extLst>
                <a:ext uri="{FF2B5EF4-FFF2-40B4-BE49-F238E27FC236}">
                  <a16:creationId xmlns:a16="http://schemas.microsoft.com/office/drawing/2014/main" xmlns="" id="{814ABB76-1700-7C47-B5C7-79CF80BA8A95}"/>
                </a:ext>
              </a:extLst>
            </p:cNvPr>
            <p:cNvSpPr/>
            <p:nvPr/>
          </p:nvSpPr>
          <p:spPr>
            <a:xfrm>
              <a:off x="7053690" y="1829090"/>
              <a:ext cx="1235172" cy="2443833"/>
            </a:xfrm>
            <a:prstGeom prst="rect">
              <a:avLst/>
            </a:prstGeom>
            <a:solidFill>
              <a:schemeClr val="accent1">
                <a:lumMod val="60000"/>
                <a:lumOff val="40000"/>
              </a:schemeClr>
            </a:solidFill>
            <a:ln>
              <a:solidFill>
                <a:schemeClr val="accent6">
                  <a:lumMod val="40000"/>
                  <a:lumOff val="60000"/>
                </a:schemeClr>
              </a:solidFill>
            </a:ln>
          </p:spPr>
          <p:txBody>
            <a:bodyPr wrap="square" lIns="0" tIns="0" rIns="0" bIns="0" rtlCol="0" anchor="ctr">
              <a:noAutofit/>
            </a:bodyPr>
            <a:lstStyle/>
            <a:p>
              <a:pPr algn="ctr"/>
              <a:endParaRPr lang="x-none" sz="1200" dirty="0" err="1">
                <a:solidFill>
                  <a:srgbClr val="FFFFFF"/>
                </a:solidFill>
                <a:latin typeface="Arial"/>
                <a:cs typeface="Arial"/>
              </a:endParaRPr>
            </a:p>
          </p:txBody>
        </p:sp>
        <p:sp>
          <p:nvSpPr>
            <p:cNvPr id="138" name="Rounded Rectangle 137">
              <a:extLst>
                <a:ext uri="{FF2B5EF4-FFF2-40B4-BE49-F238E27FC236}">
                  <a16:creationId xmlns:a16="http://schemas.microsoft.com/office/drawing/2014/main" xmlns="" id="{26618D27-FA2D-5A4F-8627-BA3A7388FD28}"/>
                </a:ext>
              </a:extLst>
            </p:cNvPr>
            <p:cNvSpPr/>
            <p:nvPr/>
          </p:nvSpPr>
          <p:spPr>
            <a:xfrm>
              <a:off x="7189851" y="2045426"/>
              <a:ext cx="957928" cy="243293"/>
            </a:xfrm>
            <a:prstGeom prst="roundRect">
              <a:avLst/>
            </a:prstGeom>
            <a:noFill/>
          </p:spPr>
          <p:txBody>
            <a:bodyPr wrap="square" lIns="0" tIns="0" rIns="0" bIns="0" rtlCol="0" anchor="ctr">
              <a:noAutofit/>
            </a:bodyPr>
            <a:lstStyle/>
            <a:p>
              <a:pPr algn="ctr" defTabSz="914354">
                <a:defRPr/>
              </a:pPr>
              <a:r>
                <a:rPr lang="en-US" sz="1050" b="1" kern="0" dirty="0">
                  <a:solidFill>
                    <a:srgbClr val="C00000"/>
                  </a:solidFill>
                  <a:latin typeface="IBM Plex Sans" panose="020B0503050000000000" pitchFamily="34" charset="77"/>
                  <a:ea typeface="Arial" charset="0"/>
                  <a:cs typeface="Arial" charset="0"/>
                  <a:sym typeface="HelvNeue Roman for IBM"/>
                </a:rPr>
                <a:t>Manage and Operate Trusted AI</a:t>
              </a:r>
            </a:p>
          </p:txBody>
        </p:sp>
        <p:sp>
          <p:nvSpPr>
            <p:cNvPr id="139" name="TextBox 138">
              <a:extLst>
                <a:ext uri="{FF2B5EF4-FFF2-40B4-BE49-F238E27FC236}">
                  <a16:creationId xmlns:a16="http://schemas.microsoft.com/office/drawing/2014/main" xmlns="" id="{57C5C3A8-A342-F847-8E36-588C8D4E8621}"/>
                </a:ext>
              </a:extLst>
            </p:cNvPr>
            <p:cNvSpPr txBox="1"/>
            <p:nvPr/>
          </p:nvSpPr>
          <p:spPr>
            <a:xfrm>
              <a:off x="6742780" y="2895415"/>
              <a:ext cx="186732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hangingPunct="0">
                <a:defRPr/>
              </a:pPr>
              <a:r>
                <a:rPr lang="en-US" sz="1200" b="1" dirty="0">
                  <a:latin typeface="IBM Plex Sans" panose="020B0503050203000203" pitchFamily="34" charset="77"/>
                  <a:cs typeface="Calibri"/>
                  <a:sym typeface="Calibri"/>
                </a:rPr>
                <a:t>Watson</a:t>
              </a:r>
            </a:p>
            <a:p>
              <a:pPr algn="ctr" defTabSz="685783" hangingPunct="0">
                <a:defRPr/>
              </a:pPr>
              <a:r>
                <a:rPr lang="en-US" sz="1200" b="1" dirty="0">
                  <a:latin typeface="IBM Plex Sans" panose="020B0503050203000203" pitchFamily="34" charset="77"/>
                  <a:cs typeface="Calibri"/>
                  <a:sym typeface="Calibri"/>
                </a:rPr>
                <a:t>OpenScale</a:t>
              </a:r>
            </a:p>
          </p:txBody>
        </p:sp>
        <p:pic>
          <p:nvPicPr>
            <p:cNvPr id="140" name="Picture 139">
              <a:extLst>
                <a:ext uri="{FF2B5EF4-FFF2-40B4-BE49-F238E27FC236}">
                  <a16:creationId xmlns:a16="http://schemas.microsoft.com/office/drawing/2014/main" xmlns="" id="{4DCA0086-4146-EA43-80AB-33304515CC1E}"/>
                </a:ext>
              </a:extLst>
            </p:cNvPr>
            <p:cNvPicPr>
              <a:picLocks noChangeAspect="1"/>
            </p:cNvPicPr>
            <p:nvPr/>
          </p:nvPicPr>
          <p:blipFill>
            <a:blip r:embed="rId26"/>
            <a:stretch>
              <a:fillRect/>
            </a:stretch>
          </p:blipFill>
          <p:spPr>
            <a:xfrm>
              <a:off x="7500589" y="2637182"/>
              <a:ext cx="356071" cy="260826"/>
            </a:xfrm>
            <a:prstGeom prst="rect">
              <a:avLst/>
            </a:prstGeom>
            <a:effectLst/>
          </p:spPr>
        </p:pic>
      </p:grpSp>
    </p:spTree>
    <p:extLst>
      <p:ext uri="{BB962C8B-B14F-4D97-AF65-F5344CB8AC3E}">
        <p14:creationId xmlns:p14="http://schemas.microsoft.com/office/powerpoint/2010/main" val="32366011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blinds(horizontal)">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dissolv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strips(downLeft)">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randombar(horizontal)">
                                      <p:cBhvr>
                                        <p:cTn id="63" dur="500"/>
                                        <p:tgtEl>
                                          <p:spTgt spid="4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9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xmlns="" id="{FE597A98-F68C-D744-A46F-9B04AB289F5A}"/>
              </a:ext>
            </a:extLst>
          </p:cNvPr>
          <p:cNvSpPr txBox="1">
            <a:spLocks/>
          </p:cNvSpPr>
          <p:nvPr/>
        </p:nvSpPr>
        <p:spPr>
          <a:xfrm>
            <a:off x="228600" y="124969"/>
            <a:ext cx="3961563" cy="4493753"/>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x-none" dirty="0"/>
              <a:t/>
            </a:r>
            <a:br>
              <a:rPr lang="x-none" dirty="0"/>
            </a:br>
            <a:r>
              <a:rPr lang="x-none" dirty="0"/>
              <a:t>Initiatives of AI in Governemnt sector:</a:t>
            </a:r>
            <a:br>
              <a:rPr lang="x-none" dirty="0"/>
            </a:br>
            <a:r>
              <a:rPr lang="x-none" dirty="0"/>
              <a:t/>
            </a:r>
            <a:br>
              <a:rPr lang="x-none" dirty="0"/>
            </a:br>
            <a:r>
              <a:rPr lang="x-none" dirty="0"/>
              <a:t>AI Labs</a:t>
            </a:r>
            <a:br>
              <a:rPr lang="x-none" dirty="0"/>
            </a:br>
            <a:r>
              <a:rPr lang="x-none" dirty="0"/>
              <a:t>AI Platforms</a:t>
            </a:r>
            <a:br>
              <a:rPr lang="x-none" dirty="0"/>
            </a:br>
            <a:r>
              <a:rPr lang="x-none" dirty="0"/>
              <a:t>Data Authority</a:t>
            </a:r>
            <a:br>
              <a:rPr lang="x-none" dirty="0"/>
            </a:br>
            <a:endParaRPr lang="x-none" dirty="0"/>
          </a:p>
        </p:txBody>
      </p:sp>
      <p:sp>
        <p:nvSpPr>
          <p:cNvPr id="25" name="Title 1">
            <a:extLst>
              <a:ext uri="{FF2B5EF4-FFF2-40B4-BE49-F238E27FC236}">
                <a16:creationId xmlns:a16="http://schemas.microsoft.com/office/drawing/2014/main" xmlns="" id="{295262CD-5F96-5D46-93CD-5CCBC5484540}"/>
              </a:ext>
            </a:extLst>
          </p:cNvPr>
          <p:cNvSpPr txBox="1">
            <a:spLocks/>
          </p:cNvSpPr>
          <p:nvPr/>
        </p:nvSpPr>
        <p:spPr>
          <a:xfrm>
            <a:off x="4360148" y="493363"/>
            <a:ext cx="3961563" cy="44937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r>
              <a:rPr lang="x-none" kern="0" dirty="0"/>
              <a:t>AI various use cases</a:t>
            </a:r>
            <a:br>
              <a:rPr lang="x-none" kern="0" dirty="0"/>
            </a:br>
            <a:r>
              <a:rPr lang="x-none" kern="0" dirty="0"/>
              <a:t/>
            </a:r>
            <a:br>
              <a:rPr lang="x-none" kern="0" dirty="0"/>
            </a:br>
            <a:r>
              <a:rPr lang="x-none" kern="0" dirty="0"/>
              <a:t/>
            </a:r>
            <a:br>
              <a:rPr lang="x-none" kern="0" dirty="0"/>
            </a:br>
            <a:r>
              <a:rPr lang="x-none" kern="0" dirty="0"/>
              <a:t>Predictive maintenance</a:t>
            </a:r>
          </a:p>
          <a:p>
            <a:r>
              <a:rPr lang="x-none" kern="0" dirty="0"/>
              <a:t>Optimize vessel movement Accident detection</a:t>
            </a:r>
          </a:p>
          <a:p>
            <a:r>
              <a:rPr lang="en-US" kern="0" dirty="0"/>
              <a:t>F</a:t>
            </a:r>
            <a:r>
              <a:rPr lang="x-none" kern="0" dirty="0"/>
              <a:t>ood inspection process optimization</a:t>
            </a:r>
          </a:p>
          <a:p>
            <a:r>
              <a:rPr lang="en-US" kern="0" dirty="0"/>
              <a:t>F</a:t>
            </a:r>
            <a:r>
              <a:rPr lang="x-none" kern="0" dirty="0"/>
              <a:t>ighter Jet</a:t>
            </a:r>
          </a:p>
        </p:txBody>
      </p:sp>
    </p:spTree>
    <p:extLst>
      <p:ext uri="{BB962C8B-B14F-4D97-AF65-F5344CB8AC3E}">
        <p14:creationId xmlns:p14="http://schemas.microsoft.com/office/powerpoint/2010/main" val="157900128"/>
      </p:ext>
    </p:extLst>
  </p:cSld>
  <p:clrMapOvr>
    <a:masterClrMapping/>
  </p:clrMapOvr>
</p:sld>
</file>

<file path=ppt/theme/theme1.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016Watso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6Watson" id="{53D347E5-10FF-4969-81B2-F6FA0745AEFB}" vid="{A4B6F549-BDB2-4E7D-8C07-200BB2E221B0}"/>
    </a:ext>
  </a:extLst>
</a:theme>
</file>

<file path=ppt/theme/theme11.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12.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13.xml><?xml version="1.0" encoding="utf-8"?>
<a:theme xmlns:a="http://schemas.openxmlformats.org/drawingml/2006/main" name="Wide_format-2017">
  <a:themeElements>
    <a:clrScheme name="Forrester 2016 - New">
      <a:dk1>
        <a:srgbClr val="333333"/>
      </a:dk1>
      <a:lt1>
        <a:srgbClr val="FFFFFF"/>
      </a:lt1>
      <a:dk2>
        <a:srgbClr val="666666"/>
      </a:dk2>
      <a:lt2>
        <a:srgbClr val="DFE5E8"/>
      </a:lt2>
      <a:accent1>
        <a:srgbClr val="003D99"/>
      </a:accent1>
      <a:accent2>
        <a:srgbClr val="EEFF8E"/>
      </a:accent2>
      <a:accent3>
        <a:srgbClr val="CCCCCC"/>
      </a:accent3>
      <a:accent4>
        <a:srgbClr val="467F1A"/>
      </a:accent4>
      <a:accent5>
        <a:srgbClr val="FFCD3B"/>
      </a:accent5>
      <a:accent6>
        <a:srgbClr val="89BB4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extLst>
    <a:ext uri="{05A4C25C-085E-4340-85A3-A5531E510DB2}">
      <thm15:themeFamily xmlns:thm15="http://schemas.microsoft.com/office/thememl/2012/main" name="Presentation3" id="{35010306-9F29-A948-9F57-D84A680CBAC5}" vid="{6F831691-F44F-5F48-8076-EC84CF824C6D}"/>
    </a:ext>
  </a:extLst>
</a:theme>
</file>

<file path=ppt/theme/theme14.xml><?xml version="1.0" encoding="utf-8"?>
<a:theme xmlns:a="http://schemas.openxmlformats.org/drawingml/2006/main" name="1_Wide_format-2017">
  <a:themeElements>
    <a:clrScheme name="Forrester 2016 - New">
      <a:dk1>
        <a:srgbClr val="333333"/>
      </a:dk1>
      <a:lt1>
        <a:srgbClr val="FFFFFF"/>
      </a:lt1>
      <a:dk2>
        <a:srgbClr val="666666"/>
      </a:dk2>
      <a:lt2>
        <a:srgbClr val="DFE5E8"/>
      </a:lt2>
      <a:accent1>
        <a:srgbClr val="003D99"/>
      </a:accent1>
      <a:accent2>
        <a:srgbClr val="EEFF8E"/>
      </a:accent2>
      <a:accent3>
        <a:srgbClr val="CCCCCC"/>
      </a:accent3>
      <a:accent4>
        <a:srgbClr val="467F1A"/>
      </a:accent4>
      <a:accent5>
        <a:srgbClr val="FFCD3B"/>
      </a:accent5>
      <a:accent6>
        <a:srgbClr val="89BB4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extLst>
    <a:ext uri="{05A4C25C-085E-4340-85A3-A5531E510DB2}">
      <thm15:themeFamily xmlns:thm15="http://schemas.microsoft.com/office/thememl/2012/main" name="Wide_format-2016Q3.pptx" id="{65EC8544-9C5E-4D27-8F20-7C4D42A10FB8}" vid="{32579BD6-A2C7-44C8-B268-DA9297F8A738}"/>
    </a:ext>
  </a:extLst>
</a:theme>
</file>

<file path=ppt/theme/theme15.xml><?xml version="1.0" encoding="utf-8"?>
<a:theme xmlns:a="http://schemas.openxmlformats.org/drawingml/2006/main" name="Events wide format 2016">
  <a:themeElements>
    <a:clrScheme name="Forrester 2016">
      <a:dk1>
        <a:srgbClr val="333333"/>
      </a:dk1>
      <a:lt1>
        <a:srgbClr val="FFFFFF"/>
      </a:lt1>
      <a:dk2>
        <a:srgbClr val="666666"/>
      </a:dk2>
      <a:lt2>
        <a:srgbClr val="DFE5E8"/>
      </a:lt2>
      <a:accent1>
        <a:srgbClr val="CCCCCC"/>
      </a:accent1>
      <a:accent2>
        <a:srgbClr val="003D99"/>
      </a:accent2>
      <a:accent3>
        <a:srgbClr val="467F1A"/>
      </a:accent3>
      <a:accent4>
        <a:srgbClr val="89BB4B"/>
      </a:accent4>
      <a:accent5>
        <a:srgbClr val="EEFF8E"/>
      </a:accent5>
      <a:accent6>
        <a:srgbClr val="FFCD3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extLst>
    <a:ext uri="{05A4C25C-085E-4340-85A3-A5531E510DB2}">
      <thm15:themeFamily xmlns:thm15="http://schemas.microsoft.com/office/thememl/2012/main" name="EDT_DT-2017-Chi_Breakout" id="{8FDE346A-937E-4E65-89EB-30C357F9850E}" vid="{E6B89A96-9A65-443C-B8AB-B6BA0316F973}"/>
    </a:ext>
  </a:extLst>
</a:theme>
</file>

<file path=ppt/theme/theme16.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17.xml><?xml version="1.0" encoding="utf-8"?>
<a:theme xmlns:a="http://schemas.openxmlformats.org/drawingml/2006/main" name="2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18.xml><?xml version="1.0" encoding="utf-8"?>
<a:theme xmlns:a="http://schemas.openxmlformats.org/drawingml/2006/main" name="IBM_Cloud_Presentation_INTERIM_2017_V01_Plex">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19.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1.xml><?xml version="1.0" encoding="utf-8"?>
<a:theme xmlns:a="http://schemas.openxmlformats.org/drawingml/2006/main" name="3_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2.xml><?xml version="1.0" encoding="utf-8"?>
<a:theme xmlns:a="http://schemas.openxmlformats.org/drawingml/2006/main" name="3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23.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4.xml><?xml version="1.0" encoding="utf-8"?>
<a:theme xmlns:a="http://schemas.openxmlformats.org/drawingml/2006/main" name="3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25.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6.xml><?xml version="1.0" encoding="utf-8"?>
<a:theme xmlns:a="http://schemas.openxmlformats.org/drawingml/2006/main" name="3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7.xml><?xml version="1.0" encoding="utf-8"?>
<a:theme xmlns:a="http://schemas.openxmlformats.org/drawingml/2006/main" name="5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28.xml><?xml version="1.0" encoding="utf-8"?>
<a:theme xmlns:a="http://schemas.openxmlformats.org/drawingml/2006/main" name="7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29.xml><?xml version="1.0" encoding="utf-8"?>
<a:theme xmlns:a="http://schemas.openxmlformats.org/drawingml/2006/main" name="6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3.xml><?xml version="1.0" encoding="utf-8"?>
<a:theme xmlns:a="http://schemas.openxmlformats.org/drawingml/2006/main" name="3_IBMSecurityTemplate_2013-08-09">
  <a:themeElements>
    <a:clrScheme name="">
      <a:dk1>
        <a:srgbClr val="000000"/>
      </a:dk1>
      <a:lt1>
        <a:srgbClr val="FFFFFF"/>
      </a:lt1>
      <a:dk2>
        <a:srgbClr val="00B2EF"/>
      </a:dk2>
      <a:lt2>
        <a:srgbClr val="00649D"/>
      </a:lt2>
      <a:accent1>
        <a:srgbClr val="83D1F5"/>
      </a:accent1>
      <a:accent2>
        <a:srgbClr val="17AF4B"/>
      </a:accent2>
      <a:accent3>
        <a:srgbClr val="FFFFFF"/>
      </a:accent3>
      <a:accent4>
        <a:srgbClr val="000000"/>
      </a:accent4>
      <a:accent5>
        <a:srgbClr val="C1E5F9"/>
      </a:accent5>
      <a:accent6>
        <a:srgbClr val="149E43"/>
      </a:accent6>
      <a:hlink>
        <a:srgbClr val="00B0DA"/>
      </a:hlink>
      <a:folHlink>
        <a:srgbClr val="7F1C7D"/>
      </a:folHlink>
    </a:clrScheme>
    <a:fontScheme name="3_IBMSecurityTemplate_2013-08-09">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IBMSecurityTemplate_2013-08-09 1">
        <a:dk1>
          <a:srgbClr val="000000"/>
        </a:dk1>
        <a:lt1>
          <a:srgbClr val="FFFFFF"/>
        </a:lt1>
        <a:dk2>
          <a:srgbClr val="00B2EF"/>
        </a:dk2>
        <a:lt2>
          <a:srgbClr val="005B7F"/>
        </a:lt2>
        <a:accent1>
          <a:srgbClr val="32BAEC"/>
        </a:accent1>
        <a:accent2>
          <a:srgbClr val="68A400"/>
        </a:accent2>
        <a:accent3>
          <a:srgbClr val="FFFFFF"/>
        </a:accent3>
        <a:accent4>
          <a:srgbClr val="000000"/>
        </a:accent4>
        <a:accent5>
          <a:srgbClr val="ADD9F4"/>
        </a:accent5>
        <a:accent6>
          <a:srgbClr val="5E9400"/>
        </a:accent6>
        <a:hlink>
          <a:srgbClr val="7889FB"/>
        </a:hlink>
        <a:folHlink>
          <a:srgbClr val="7F1C7D"/>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8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31.xml><?xml version="1.0" encoding="utf-8"?>
<a:theme xmlns:a="http://schemas.openxmlformats.org/drawingml/2006/main" name="4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lIns="0" tIns="0" rIns="0" bIns="0" rtlCol="0" anchor="ctr">
        <a:noAutofit/>
      </a:bodyPr>
      <a:lstStyle>
        <a:defPPr algn="ctr">
          <a:defRPr sz="1200" dirty="0">
            <a:solidFill>
              <a:srgbClr val="FFFFFF"/>
            </a:solidFil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Gartner-OPDBMS-MQ-Brief-DRAFT_v4" id="{92CF3A7C-A9E6-E142-A2B0-EA6E37FA0373}" vid="{84493701-8C37-5B48-A426-0249D462996F}"/>
    </a:ext>
  </a:extLst>
</a:theme>
</file>

<file path=ppt/theme/theme32.xml><?xml version="1.0" encoding="utf-8"?>
<a:theme xmlns:a="http://schemas.openxmlformats.org/drawingml/2006/main" name="5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lIns="0" tIns="0" rIns="0" bIns="0" rtlCol="0" anchor="ctr">
        <a:noAutofit/>
      </a:bodyPr>
      <a:lstStyle>
        <a:defPPr algn="ctr">
          <a:defRPr sz="1200" dirty="0">
            <a:solidFill>
              <a:srgbClr val="FFFFFF"/>
            </a:solidFil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33.xml><?xml version="1.0" encoding="utf-8"?>
<a:theme xmlns:a="http://schemas.openxmlformats.org/drawingml/2006/main" name="7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Gartner-OPDBMS-MQ-Brief-DRAFT_v4" id="{92CF3A7C-A9E6-E142-A2B0-EA6E37FA0373}" vid="{F452E5B3-3DD4-6746-B587-91E02BBA6000}"/>
    </a:ext>
  </a:extLst>
</a:theme>
</file>

<file path=ppt/theme/theme34.xml><?xml version="1.0" encoding="utf-8"?>
<a:theme xmlns:a="http://schemas.openxmlformats.org/drawingml/2006/main" name="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BD59D3AB-ECAD-4E46-BC7A-FB4735AC0E87}" vid="{F771535D-AFAA-E949-9AD4-34BB407307B9}"/>
    </a:ext>
  </a:extLst>
</a:theme>
</file>

<file path=ppt/theme/theme35.xml><?xml version="1.0" encoding="utf-8"?>
<a:theme xmlns:a="http://schemas.openxmlformats.org/drawingml/2006/main" name="IBM_Master_Presentation_Interim_2017">
  <a:themeElements>
    <a:clrScheme name="IBM_Master_Presentation_Interim_2017_black">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Interim_2017_v14" id="{815F54BA-ED08-064D-B358-284BADCDFDD5}" vid="{CA452648-8B95-1842-8B3F-35EF3E7D2061}"/>
    </a:ext>
  </a:extLst>
</a:theme>
</file>

<file path=ppt/theme/theme36.xml><?xml version="1.0" encoding="utf-8"?>
<a:theme xmlns:a="http://schemas.openxmlformats.org/drawingml/2006/main" name="6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37.xml><?xml version="1.0" encoding="utf-8"?>
<a:theme xmlns:a="http://schemas.openxmlformats.org/drawingml/2006/main" name="9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38.xml><?xml version="1.0" encoding="utf-8"?>
<a:theme xmlns:a="http://schemas.openxmlformats.org/drawingml/2006/main" name="10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39.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0.xml><?xml version="1.0" encoding="utf-8"?>
<a:theme xmlns:a="http://schemas.openxmlformats.org/drawingml/2006/main" name="1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41.xml><?xml version="1.0" encoding="utf-8"?>
<a:theme xmlns:a="http://schemas.openxmlformats.org/drawingml/2006/main" name="12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4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3.xml><?xml version="1.0" encoding="utf-8"?>
<a:theme xmlns:a="http://schemas.openxmlformats.org/drawingml/2006/main" name="4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44.xml><?xml version="1.0" encoding="utf-8"?>
<a:theme xmlns:a="http://schemas.openxmlformats.org/drawingml/2006/main" name="13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45.xml><?xml version="1.0" encoding="utf-8"?>
<a:theme xmlns:a="http://schemas.openxmlformats.org/drawingml/2006/main" name="4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6.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47.xml><?xml version="1.0" encoding="utf-8"?>
<a:theme xmlns:a="http://schemas.openxmlformats.org/drawingml/2006/main" name="Apex Plex (Light)">
  <a:themeElements>
    <a:clrScheme name="Apex - Plex - 3">
      <a:dk1>
        <a:srgbClr val="272727"/>
      </a:dk1>
      <a:lt1>
        <a:srgbClr val="F9F9F9"/>
      </a:lt1>
      <a:dk2>
        <a:srgbClr val="19273C"/>
      </a:dk2>
      <a:lt2>
        <a:srgbClr val="FFFFFF"/>
      </a:lt2>
      <a:accent1>
        <a:srgbClr val="00B5CA"/>
      </a:accent1>
      <a:accent2>
        <a:srgbClr val="105B8E"/>
      </a:accent2>
      <a:accent3>
        <a:srgbClr val="242C6B"/>
      </a:accent3>
      <a:accent4>
        <a:srgbClr val="5936CB"/>
      </a:accent4>
      <a:accent5>
        <a:srgbClr val="9413A4"/>
      </a:accent5>
      <a:accent6>
        <a:srgbClr val="FE8500"/>
      </a:accent6>
      <a:hlink>
        <a:srgbClr val="2D74DA"/>
      </a:hlink>
      <a:folHlink>
        <a:srgbClr val="9753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noAutofit/>
      </a:bodyPr>
      <a:lstStyle>
        <a:defPPr>
          <a:defRPr sz="2800" dirty="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Autofit/>
      </a:bodyPr>
      <a:lstStyle>
        <a:defPPr algn="l">
          <a:defRPr sz="3200" u="sng" dirty="0"/>
        </a:defPPr>
      </a:lstStyle>
      <a:style>
        <a:lnRef idx="0">
          <a:scrgbClr r="0" g="0" b="0"/>
        </a:lnRef>
        <a:fillRef idx="0">
          <a:scrgbClr r="0" g="0" b="0"/>
        </a:fillRef>
        <a:effectRef idx="0">
          <a:scrgbClr r="0" g="0" b="0"/>
        </a:effectRef>
        <a:fontRef idx="none"/>
      </a:style>
    </a:txDef>
  </a:objectDefaults>
  <a:extraClrSchemeLst/>
</a:theme>
</file>

<file path=ppt/theme/theme48.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49.xml><?xml version="1.0" encoding="utf-8"?>
<a:theme xmlns:a="http://schemas.openxmlformats.org/drawingml/2006/main" name="1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0.xml><?xml version="1.0" encoding="utf-8"?>
<a:theme xmlns:a="http://schemas.openxmlformats.org/drawingml/2006/main" name="5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51.xml><?xml version="1.0" encoding="utf-8"?>
<a:theme xmlns:a="http://schemas.openxmlformats.org/drawingml/2006/main" name="5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BD59D3AB-ECAD-4E46-BC7A-FB4735AC0E87}" vid="{F771535D-AFAA-E949-9AD4-34BB407307B9}"/>
    </a:ext>
  </a:extLst>
</a:theme>
</file>

<file path=ppt/theme/theme52.xml><?xml version="1.0" encoding="utf-8"?>
<a:theme xmlns:a="http://schemas.openxmlformats.org/drawingml/2006/main" name="7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BD59D3AB-ECAD-4E46-BC7A-FB4735AC0E87}" vid="{F771535D-AFAA-E949-9AD4-34BB407307B9}"/>
    </a:ext>
  </a:extLst>
</a:theme>
</file>

<file path=ppt/theme/theme53.xml><?xml version="1.0" encoding="utf-8"?>
<a:theme xmlns:a="http://schemas.openxmlformats.org/drawingml/2006/main" name="3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4.xml><?xml version="1.0" encoding="utf-8"?>
<a:theme xmlns:a="http://schemas.openxmlformats.org/drawingml/2006/main" name="10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CB59F96B-D893-E545-AC82-604AA9AE6CB9}"/>
    </a:ext>
  </a:extLst>
</a:theme>
</file>

<file path=ppt/theme/theme55.xml><?xml version="1.0" encoding="utf-8"?>
<a:theme xmlns:a="http://schemas.openxmlformats.org/drawingml/2006/main" name="12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56.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1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58.xml><?xml version="1.0" encoding="utf-8"?>
<a:theme xmlns:a="http://schemas.openxmlformats.org/drawingml/2006/main" name="2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hueOff val="520545"/>
            <a:lumOff val="-20980"/>
          </a:schemeClr>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9.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95000"/>
          </a:schemeClr>
        </a:solidFill>
        <a:ln w="19050">
          <a:solidFill>
            <a:schemeClr val="tx2">
              <a:lumMod val="50000"/>
            </a:schemeClr>
          </a:solidFill>
        </a:ln>
      </a:spPr>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lgn="ctr">
          <a:defRPr sz="105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50000"/>
            </a:schemeClr>
          </a:solidFill>
          <a:headEnd w="lg" len="lg"/>
          <a:tailEnd type="stealth"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6.xml><?xml version="1.0" encoding="utf-8"?>
<a:theme xmlns:a="http://schemas.openxmlformats.org/drawingml/2006/main" name="4_IBMSecurityTemplate_2013-08-09">
  <a:themeElements>
    <a:clrScheme name="">
      <a:dk1>
        <a:srgbClr val="000000"/>
      </a:dk1>
      <a:lt1>
        <a:srgbClr val="FFFFFF"/>
      </a:lt1>
      <a:dk2>
        <a:srgbClr val="00B2EF"/>
      </a:dk2>
      <a:lt2>
        <a:srgbClr val="00649D"/>
      </a:lt2>
      <a:accent1>
        <a:srgbClr val="83D1F5"/>
      </a:accent1>
      <a:accent2>
        <a:srgbClr val="17AF4B"/>
      </a:accent2>
      <a:accent3>
        <a:srgbClr val="FFFFFF"/>
      </a:accent3>
      <a:accent4>
        <a:srgbClr val="000000"/>
      </a:accent4>
      <a:accent5>
        <a:srgbClr val="C1E5F9"/>
      </a:accent5>
      <a:accent6>
        <a:srgbClr val="149E43"/>
      </a:accent6>
      <a:hlink>
        <a:srgbClr val="00B0DA"/>
      </a:hlink>
      <a:folHlink>
        <a:srgbClr val="7F1C7D"/>
      </a:folHlink>
    </a:clrScheme>
    <a:fontScheme name="3_IBMSecurityTemplate_2013-08-09">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IBMSecurityTemplate_2013-08-09 1">
        <a:dk1>
          <a:srgbClr val="000000"/>
        </a:dk1>
        <a:lt1>
          <a:srgbClr val="FFFFFF"/>
        </a:lt1>
        <a:dk2>
          <a:srgbClr val="00B2EF"/>
        </a:dk2>
        <a:lt2>
          <a:srgbClr val="005B7F"/>
        </a:lt2>
        <a:accent1>
          <a:srgbClr val="32BAEC"/>
        </a:accent1>
        <a:accent2>
          <a:srgbClr val="68A400"/>
        </a:accent2>
        <a:accent3>
          <a:srgbClr val="FFFFFF"/>
        </a:accent3>
        <a:accent4>
          <a:srgbClr val="000000"/>
        </a:accent4>
        <a:accent5>
          <a:srgbClr val="ADD9F4"/>
        </a:accent5>
        <a:accent6>
          <a:srgbClr val="5E9400"/>
        </a:accent6>
        <a:hlink>
          <a:srgbClr val="7889FB"/>
        </a:hlink>
        <a:folHlink>
          <a:srgbClr val="7F1C7D"/>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Watson: Group 3, White 4">
  <a:themeElements>
    <a:clrScheme name="Group 4, White 4">
      <a:dk1>
        <a:srgbClr val="121212"/>
      </a:dk1>
      <a:lt1>
        <a:srgbClr val="464646"/>
      </a:lt1>
      <a:dk2>
        <a:srgbClr val="C7C7C7"/>
      </a:dk2>
      <a:lt2>
        <a:srgbClr val="ECECEC"/>
      </a:lt2>
      <a:accent1>
        <a:srgbClr val="AF6EE8"/>
      </a:accent1>
      <a:accent2>
        <a:srgbClr val="BA8FF7"/>
      </a:accent2>
      <a:accent3>
        <a:srgbClr val="D7AAFF"/>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oW_Speaker_Template_16x9_Internal_V5" id="{B4CCB014-A1AE-FF44-B07D-9B017A7F5C21}" vid="{DD168EF9-CE8F-2C4B-94A9-B5DB028F9BAB}"/>
    </a:ext>
  </a:extLst>
</a:theme>
</file>

<file path=ppt/theme/theme8.xml><?xml version="1.0" encoding="utf-8"?>
<a:theme xmlns:a="http://schemas.openxmlformats.org/drawingml/2006/main" name="Watson: Group 3, White 4">
  <a:themeElements>
    <a:clrScheme name="Group 4, White 4">
      <a:dk1>
        <a:srgbClr val="121212"/>
      </a:dk1>
      <a:lt1>
        <a:srgbClr val="464646"/>
      </a:lt1>
      <a:dk2>
        <a:srgbClr val="C7C7C7"/>
      </a:dk2>
      <a:lt2>
        <a:srgbClr val="ECECEC"/>
      </a:lt2>
      <a:accent1>
        <a:srgbClr val="AF6EE8"/>
      </a:accent1>
      <a:accent2>
        <a:srgbClr val="BA8FF7"/>
      </a:accent2>
      <a:accent3>
        <a:srgbClr val="D7AAFF"/>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oW-Presentation-PlatformPOVv18" id="{A986B50D-835D-F945-8894-76BF59D1ADD5}" vid="{778110A0-76D1-4E4E-A243-F52FCF179B86}"/>
    </a:ext>
  </a:extLst>
</a:theme>
</file>

<file path=ppt/theme/theme9.xml><?xml version="1.0" encoding="utf-8"?>
<a:theme xmlns:a="http://schemas.openxmlformats.org/drawingml/2006/main" name="3_Custom Design">
  <a:themeElements>
    <a:clrScheme name="for presentation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32FF"/>
      </a:hlink>
      <a:folHlink>
        <a:srgbClr val="0432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108546</TotalTime>
  <Words>490</Words>
  <Application>Microsoft Office PowerPoint</Application>
  <PresentationFormat>On-screen Show (16:9)</PresentationFormat>
  <Paragraphs>166</Paragraphs>
  <Slides>6</Slides>
  <Notes>6</Notes>
  <HiddenSlides>0</HiddenSlides>
  <MMClips>0</MMClips>
  <ScaleCrop>false</ScaleCrop>
  <HeadingPairs>
    <vt:vector size="6" baseType="variant">
      <vt:variant>
        <vt:lpstr>Fonts Used</vt:lpstr>
      </vt:variant>
      <vt:variant>
        <vt:i4>36</vt:i4>
      </vt:variant>
      <vt:variant>
        <vt:lpstr>Theme</vt:lpstr>
      </vt:variant>
      <vt:variant>
        <vt:i4>59</vt:i4>
      </vt:variant>
      <vt:variant>
        <vt:lpstr>Slide Titles</vt:lpstr>
      </vt:variant>
      <vt:variant>
        <vt:i4>6</vt:i4>
      </vt:variant>
    </vt:vector>
  </HeadingPairs>
  <TitlesOfParts>
    <vt:vector size="101" baseType="lpstr">
      <vt:lpstr>ＭＳ Ｐゴシック</vt:lpstr>
      <vt:lpstr>ＭＳ Ｐゴシック</vt:lpstr>
      <vt:lpstr>.AppleSystemUIFont</vt:lpstr>
      <vt:lpstr>Adobe Arabic</vt:lpstr>
      <vt:lpstr>Arial</vt:lpstr>
      <vt:lpstr>Arial Black</vt:lpstr>
      <vt:lpstr>Arial Regular</vt:lpstr>
      <vt:lpstr>Calibri</vt:lpstr>
      <vt:lpstr>Calibri Light</vt:lpstr>
      <vt:lpstr>Corbel</vt:lpstr>
      <vt:lpstr>Georgia</vt:lpstr>
      <vt:lpstr>Gill Sans SemiBold</vt:lpstr>
      <vt:lpstr>Helvetica</vt:lpstr>
      <vt:lpstr>Helvetica Light</vt:lpstr>
      <vt:lpstr>Helvetica Neue</vt:lpstr>
      <vt:lpstr>Helvetica Neue Light</vt:lpstr>
      <vt:lpstr>Helvetica Neue Regular</vt:lpstr>
      <vt:lpstr>Helvetica Neue Roman for IBM</vt:lpstr>
      <vt:lpstr>HelveticaNeueLT Com 55 Roman</vt:lpstr>
      <vt:lpstr>HelvNeue Light for IBM</vt:lpstr>
      <vt:lpstr>HelvNeue Roman for IBM</vt:lpstr>
      <vt:lpstr>IBM Eliot Sans Regular</vt:lpstr>
      <vt:lpstr>IBM Plex Mono</vt:lpstr>
      <vt:lpstr>IBM Plex Mono Light</vt:lpstr>
      <vt:lpstr>IBM Plex Sans</vt:lpstr>
      <vt:lpstr>IBM Plex Sans Light</vt:lpstr>
      <vt:lpstr>IBM Plex Sans Medium</vt:lpstr>
      <vt:lpstr>IBM Plex Sans Regular</vt:lpstr>
      <vt:lpstr>IBM Plex Sans SemiBold</vt:lpstr>
      <vt:lpstr>LucidaGrande</vt:lpstr>
      <vt:lpstr>Noto Sans Symbols</vt:lpstr>
      <vt:lpstr>Open Sans</vt:lpstr>
      <vt:lpstr>Open Sans Light</vt:lpstr>
      <vt:lpstr>Roboto</vt:lpstr>
      <vt:lpstr>Roboto Black</vt:lpstr>
      <vt:lpstr>Wingdings</vt:lpstr>
      <vt:lpstr>7_BLANK</vt:lpstr>
      <vt:lpstr>BLANK</vt:lpstr>
      <vt:lpstr>3_IBMSecurityTemplate_2013-08-09</vt:lpstr>
      <vt:lpstr>1_Custom Design</vt:lpstr>
      <vt:lpstr>2_Custom Design</vt:lpstr>
      <vt:lpstr>4_IBMSecurityTemplate_2013-08-09</vt:lpstr>
      <vt:lpstr>1_Watson: Group 3, White 4</vt:lpstr>
      <vt:lpstr>Watson: Group 3, White 4</vt:lpstr>
      <vt:lpstr>3_Custom Design</vt:lpstr>
      <vt:lpstr>2016Watson</vt:lpstr>
      <vt:lpstr>wht_background_2017</vt:lpstr>
      <vt:lpstr>gry_background_2017</vt:lpstr>
      <vt:lpstr>Wide_format-2017</vt:lpstr>
      <vt:lpstr>1_Wide_format-2017</vt:lpstr>
      <vt:lpstr>Events wide format 2016</vt:lpstr>
      <vt:lpstr>1_dk_blu_background_2017</vt:lpstr>
      <vt:lpstr>2_dk_blu_background_2017</vt:lpstr>
      <vt:lpstr>IBM_Cloud_Presentation_INTERIM_2017_V01_Plex</vt:lpstr>
      <vt:lpstr>1_wht_background_2017</vt:lpstr>
      <vt:lpstr>THEME 6 Gray70+Blue70</vt:lpstr>
      <vt:lpstr>3_THEME 6 Gray70+Blue70</vt:lpstr>
      <vt:lpstr>3_dk_blu_background_2017</vt:lpstr>
      <vt:lpstr>1_gry_background_2017</vt:lpstr>
      <vt:lpstr>3_wht_background_2017</vt:lpstr>
      <vt:lpstr>2_gry_background_2017</vt:lpstr>
      <vt:lpstr>3_gry_background_2017</vt:lpstr>
      <vt:lpstr>5_wht_background_2017</vt:lpstr>
      <vt:lpstr>7_wht_background_2017</vt:lpstr>
      <vt:lpstr>6_gry_background_2017</vt:lpstr>
      <vt:lpstr>8_wht_background_2017</vt:lpstr>
      <vt:lpstr>4_gry_background_2017</vt:lpstr>
      <vt:lpstr>5_gry_background_2017</vt:lpstr>
      <vt:lpstr>7_gry_background_2017</vt:lpstr>
      <vt:lpstr>1_blk_background_2017</vt:lpstr>
      <vt:lpstr>IBM_Master_Presentation_Interim_2017</vt:lpstr>
      <vt:lpstr>6_wht_background_2017</vt:lpstr>
      <vt:lpstr>9_wht_background_2017</vt:lpstr>
      <vt:lpstr>10_wht_background_2017</vt:lpstr>
      <vt:lpstr>4_Color Block</vt:lpstr>
      <vt:lpstr>11_wht_background_2017</vt:lpstr>
      <vt:lpstr>12_wht_background_2017</vt:lpstr>
      <vt:lpstr>dk_blu_background_2017</vt:lpstr>
      <vt:lpstr>4_wht_background_2017</vt:lpstr>
      <vt:lpstr>13_wht_background_2017</vt:lpstr>
      <vt:lpstr>4_dk_blu_background_2017</vt:lpstr>
      <vt:lpstr>blk_background_2017</vt:lpstr>
      <vt:lpstr>Apex Plex (Light)</vt:lpstr>
      <vt:lpstr>IBM BxD 2018 black background</vt:lpstr>
      <vt:lpstr>14_wht_background_2017</vt:lpstr>
      <vt:lpstr>5_IBM BxD 2018 black background</vt:lpstr>
      <vt:lpstr>5_blk_background_2017</vt:lpstr>
      <vt:lpstr>7_blk_background_2017</vt:lpstr>
      <vt:lpstr>3_blk_background_2017</vt:lpstr>
      <vt:lpstr>10_blk_background_2017</vt:lpstr>
      <vt:lpstr>12_blk_background_2017</vt:lpstr>
      <vt:lpstr>2_Office Theme</vt:lpstr>
      <vt:lpstr>11_blk_background_2017</vt:lpstr>
      <vt:lpstr>2_blk_background_2017</vt:lpstr>
      <vt:lpstr>2_wht_background_2017</vt:lpstr>
      <vt:lpstr> IBM Data and AI  Maher Salameh Sales , IBM Data and AI                  </vt:lpstr>
      <vt:lpstr>Our clients have declared the journey to AI a strategic priority</vt:lpstr>
      <vt:lpstr>PowerPoint Presentation</vt:lpstr>
      <vt:lpstr>The AI Journey A prescriptive approach to the journey to AI </vt:lpstr>
      <vt:lpstr>IBM Cloud Pak for Data - Capability View </vt:lpstr>
      <vt:lpstr>PowerPoint Presentation</vt:lpstr>
    </vt:vector>
  </TitlesOfParts>
  <Company>Creative Concepts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Malcomb</dc:creator>
  <cp:lastModifiedBy>Dr. Kaissi</cp:lastModifiedBy>
  <cp:revision>1682</cp:revision>
  <cp:lastPrinted>2017-12-01T00:11:40Z</cp:lastPrinted>
  <dcterms:created xsi:type="dcterms:W3CDTF">2015-10-23T13:25:50Z</dcterms:created>
  <dcterms:modified xsi:type="dcterms:W3CDTF">2020-11-05T06:17:56Z</dcterms:modified>
</cp:coreProperties>
</file>